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Lst>
  <p:sldIdLst>
    <p:sldId id="256" r:id="rId2"/>
    <p:sldId id="257" r:id="rId3"/>
    <p:sldId id="259" r:id="rId4"/>
    <p:sldId id="263" r:id="rId5"/>
    <p:sldId id="262" r:id="rId6"/>
    <p:sldId id="261" r:id="rId7"/>
    <p:sldId id="260" r:id="rId8"/>
    <p:sldId id="264" r:id="rId9"/>
    <p:sldId id="268" r:id="rId10"/>
    <p:sldId id="267" r:id="rId11"/>
    <p:sldId id="266" r:id="rId12"/>
    <p:sldId id="265" r:id="rId13"/>
    <p:sldId id="269" r:id="rId14"/>
    <p:sldId id="27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1B0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66" d="100"/>
          <a:sy n="66" d="100"/>
        </p:scale>
        <p:origin x="-858" y="-27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A1900BF-C019-4CC2-B1BE-08EA8874023B}" type="datetimeFigureOut">
              <a:rPr lang="en-IN" smtClean="0"/>
              <a:t>28-11-2022</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E380FA23-A3A2-4A99-B8D0-2E3FA477EBD2}" type="slidenum">
              <a:rPr lang="en-IN" smtClean="0"/>
              <a:t>‹#›</a:t>
            </a:fld>
            <a:endParaRPr lang="en-IN"/>
          </a:p>
        </p:txBody>
      </p:sp>
    </p:spTree>
    <p:extLst>
      <p:ext uri="{BB962C8B-B14F-4D97-AF65-F5344CB8AC3E}">
        <p14:creationId xmlns:p14="http://schemas.microsoft.com/office/powerpoint/2010/main" val="1341218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1900BF-C019-4CC2-B1BE-08EA8874023B}" type="datetimeFigureOut">
              <a:rPr lang="en-IN" smtClean="0"/>
              <a:t>28-11-2022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380FA23-A3A2-4A99-B8D0-2E3FA477EBD2}" type="slidenum">
              <a:rPr lang="en-IN" smtClean="0"/>
              <a:t>‹#›</a:t>
            </a:fld>
            <a:endParaRPr lang="en-IN"/>
          </a:p>
        </p:txBody>
      </p:sp>
    </p:spTree>
    <p:extLst>
      <p:ext uri="{BB962C8B-B14F-4D97-AF65-F5344CB8AC3E}">
        <p14:creationId xmlns:p14="http://schemas.microsoft.com/office/powerpoint/2010/main" val="682094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1900BF-C019-4CC2-B1BE-08EA8874023B}" type="datetimeFigureOut">
              <a:rPr lang="en-IN" smtClean="0"/>
              <a:t>28-11-2022</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380FA23-A3A2-4A99-B8D0-2E3FA477EBD2}"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8776278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A1900BF-C019-4CC2-B1BE-08EA8874023B}" type="datetimeFigureOut">
              <a:rPr lang="en-IN" smtClean="0"/>
              <a:t>28-11-2022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380FA23-A3A2-4A99-B8D0-2E3FA477EBD2}" type="slidenum">
              <a:rPr lang="en-IN" smtClean="0"/>
              <a:t>‹#›</a:t>
            </a:fld>
            <a:endParaRPr lang="en-IN"/>
          </a:p>
        </p:txBody>
      </p:sp>
    </p:spTree>
    <p:extLst>
      <p:ext uri="{BB962C8B-B14F-4D97-AF65-F5344CB8AC3E}">
        <p14:creationId xmlns:p14="http://schemas.microsoft.com/office/powerpoint/2010/main" val="1628909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A1900BF-C019-4CC2-B1BE-08EA8874023B}" type="datetimeFigureOut">
              <a:rPr lang="en-IN" smtClean="0"/>
              <a:t>28-11-2022</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380FA23-A3A2-4A99-B8D0-2E3FA477EBD2}"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5131801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A1900BF-C019-4CC2-B1BE-08EA8874023B}" type="datetimeFigureOut">
              <a:rPr lang="en-IN" smtClean="0"/>
              <a:t>28-11-2022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380FA23-A3A2-4A99-B8D0-2E3FA477EBD2}" type="slidenum">
              <a:rPr lang="en-IN" smtClean="0"/>
              <a:t>‹#›</a:t>
            </a:fld>
            <a:endParaRPr lang="en-IN"/>
          </a:p>
        </p:txBody>
      </p:sp>
    </p:spTree>
    <p:extLst>
      <p:ext uri="{BB962C8B-B14F-4D97-AF65-F5344CB8AC3E}">
        <p14:creationId xmlns:p14="http://schemas.microsoft.com/office/powerpoint/2010/main" val="28737414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1900BF-C019-4CC2-B1BE-08EA8874023B}" type="datetimeFigureOut">
              <a:rPr lang="en-IN" smtClean="0"/>
              <a:t>28-11-2022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380FA23-A3A2-4A99-B8D0-2E3FA477EBD2}" type="slidenum">
              <a:rPr lang="en-IN" smtClean="0"/>
              <a:t>‹#›</a:t>
            </a:fld>
            <a:endParaRPr lang="en-IN"/>
          </a:p>
        </p:txBody>
      </p:sp>
    </p:spTree>
    <p:extLst>
      <p:ext uri="{BB962C8B-B14F-4D97-AF65-F5344CB8AC3E}">
        <p14:creationId xmlns:p14="http://schemas.microsoft.com/office/powerpoint/2010/main" val="16012329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1900BF-C019-4CC2-B1BE-08EA8874023B}" type="datetimeFigureOut">
              <a:rPr lang="en-IN" smtClean="0"/>
              <a:t>28-11-2022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380FA23-A3A2-4A99-B8D0-2E3FA477EBD2}" type="slidenum">
              <a:rPr lang="en-IN" smtClean="0"/>
              <a:t>‹#›</a:t>
            </a:fld>
            <a:endParaRPr lang="en-IN"/>
          </a:p>
        </p:txBody>
      </p:sp>
    </p:spTree>
    <p:extLst>
      <p:ext uri="{BB962C8B-B14F-4D97-AF65-F5344CB8AC3E}">
        <p14:creationId xmlns:p14="http://schemas.microsoft.com/office/powerpoint/2010/main" val="1165225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1900BF-C019-4CC2-B1BE-08EA8874023B}" type="datetimeFigureOut">
              <a:rPr lang="en-IN" smtClean="0"/>
              <a:t>28-11-2022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380FA23-A3A2-4A99-B8D0-2E3FA477EBD2}" type="slidenum">
              <a:rPr lang="en-IN" smtClean="0"/>
              <a:t>‹#›</a:t>
            </a:fld>
            <a:endParaRPr lang="en-IN"/>
          </a:p>
        </p:txBody>
      </p:sp>
    </p:spTree>
    <p:extLst>
      <p:ext uri="{BB962C8B-B14F-4D97-AF65-F5344CB8AC3E}">
        <p14:creationId xmlns:p14="http://schemas.microsoft.com/office/powerpoint/2010/main" val="3250498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1900BF-C019-4CC2-B1BE-08EA8874023B}" type="datetimeFigureOut">
              <a:rPr lang="en-IN" smtClean="0"/>
              <a:t>28-11-2022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380FA23-A3A2-4A99-B8D0-2E3FA477EBD2}" type="slidenum">
              <a:rPr lang="en-IN" smtClean="0"/>
              <a:t>‹#›</a:t>
            </a:fld>
            <a:endParaRPr lang="en-IN"/>
          </a:p>
        </p:txBody>
      </p:sp>
    </p:spTree>
    <p:extLst>
      <p:ext uri="{BB962C8B-B14F-4D97-AF65-F5344CB8AC3E}">
        <p14:creationId xmlns:p14="http://schemas.microsoft.com/office/powerpoint/2010/main" val="172357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A1900BF-C019-4CC2-B1BE-08EA8874023B}" type="datetimeFigureOut">
              <a:rPr lang="en-IN" smtClean="0"/>
              <a:t>28-11-2022</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E380FA23-A3A2-4A99-B8D0-2E3FA477EBD2}" type="slidenum">
              <a:rPr lang="en-IN" smtClean="0"/>
              <a:t>‹#›</a:t>
            </a:fld>
            <a:endParaRPr lang="en-IN"/>
          </a:p>
        </p:txBody>
      </p:sp>
    </p:spTree>
    <p:extLst>
      <p:ext uri="{BB962C8B-B14F-4D97-AF65-F5344CB8AC3E}">
        <p14:creationId xmlns:p14="http://schemas.microsoft.com/office/powerpoint/2010/main" val="1685795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A1900BF-C019-4CC2-B1BE-08EA8874023B}" type="datetimeFigureOut">
              <a:rPr lang="en-IN" smtClean="0"/>
              <a:t>28-11-2022</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E380FA23-A3A2-4A99-B8D0-2E3FA477EBD2}" type="slidenum">
              <a:rPr lang="en-IN" smtClean="0"/>
              <a:t>‹#›</a:t>
            </a:fld>
            <a:endParaRPr lang="en-IN"/>
          </a:p>
        </p:txBody>
      </p:sp>
    </p:spTree>
    <p:extLst>
      <p:ext uri="{BB962C8B-B14F-4D97-AF65-F5344CB8AC3E}">
        <p14:creationId xmlns:p14="http://schemas.microsoft.com/office/powerpoint/2010/main" val="14174445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A1900BF-C019-4CC2-B1BE-08EA8874023B}" type="datetimeFigureOut">
              <a:rPr lang="en-IN" smtClean="0"/>
              <a:t>28-11-2022</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E380FA23-A3A2-4A99-B8D0-2E3FA477EBD2}" type="slidenum">
              <a:rPr lang="en-IN" smtClean="0"/>
              <a:t>‹#›</a:t>
            </a:fld>
            <a:endParaRPr lang="en-IN"/>
          </a:p>
        </p:txBody>
      </p:sp>
    </p:spTree>
    <p:extLst>
      <p:ext uri="{BB962C8B-B14F-4D97-AF65-F5344CB8AC3E}">
        <p14:creationId xmlns:p14="http://schemas.microsoft.com/office/powerpoint/2010/main" val="1887611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1900BF-C019-4CC2-B1BE-08EA8874023B}" type="datetimeFigureOut">
              <a:rPr lang="en-IN" smtClean="0"/>
              <a:t>28-11-2022</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E380FA23-A3A2-4A99-B8D0-2E3FA477EBD2}" type="slidenum">
              <a:rPr lang="en-IN" smtClean="0"/>
              <a:t>‹#›</a:t>
            </a:fld>
            <a:endParaRPr lang="en-IN"/>
          </a:p>
        </p:txBody>
      </p:sp>
    </p:spTree>
    <p:extLst>
      <p:ext uri="{BB962C8B-B14F-4D97-AF65-F5344CB8AC3E}">
        <p14:creationId xmlns:p14="http://schemas.microsoft.com/office/powerpoint/2010/main" val="723461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A1900BF-C019-4CC2-B1BE-08EA8874023B}" type="datetimeFigureOut">
              <a:rPr lang="en-IN" smtClean="0"/>
              <a:t>28-11-2022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E380FA23-A3A2-4A99-B8D0-2E3FA477EBD2}" type="slidenum">
              <a:rPr lang="en-IN" smtClean="0"/>
              <a:t>‹#›</a:t>
            </a:fld>
            <a:endParaRPr lang="en-IN"/>
          </a:p>
        </p:txBody>
      </p:sp>
    </p:spTree>
    <p:extLst>
      <p:ext uri="{BB962C8B-B14F-4D97-AF65-F5344CB8AC3E}">
        <p14:creationId xmlns:p14="http://schemas.microsoft.com/office/powerpoint/2010/main" val="3602005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A1900BF-C019-4CC2-B1BE-08EA8874023B}" type="datetimeFigureOut">
              <a:rPr lang="en-IN" smtClean="0"/>
              <a:t>28-11-2022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380FA23-A3A2-4A99-B8D0-2E3FA477EBD2}" type="slidenum">
              <a:rPr lang="en-IN" smtClean="0"/>
              <a:t>‹#›</a:t>
            </a:fld>
            <a:endParaRPr lang="en-IN"/>
          </a:p>
        </p:txBody>
      </p:sp>
    </p:spTree>
    <p:extLst>
      <p:ext uri="{BB962C8B-B14F-4D97-AF65-F5344CB8AC3E}">
        <p14:creationId xmlns:p14="http://schemas.microsoft.com/office/powerpoint/2010/main" val="2476299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a:solidFill>
            <a:schemeClr val="accent1">
              <a:lumMod val="75000"/>
              <a:alpha val="40000"/>
            </a:schemeClr>
          </a:solidFill>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10" name="Group 9"/>
          <p:cNvGrpSpPr/>
          <p:nvPr/>
        </p:nvGrpSpPr>
        <p:grpSpPr>
          <a:xfrm>
            <a:off x="27221" y="-30"/>
            <a:ext cx="2356674" cy="6853283"/>
            <a:chOff x="6627813" y="195452"/>
            <a:chExt cx="1952625" cy="5678299"/>
          </a:xfrm>
          <a:solidFill>
            <a:schemeClr val="accent1"/>
          </a:solidFill>
        </p:grpSpPr>
        <p:sp>
          <p:nvSpPr>
            <p:cNvPr id="11" name="Freeform 27"/>
            <p:cNvSpPr/>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 name="Rectangle 6"/>
          <p:cNvSpPr/>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3A1900BF-C019-4CC2-B1BE-08EA8874023B}" type="datetimeFigureOut">
              <a:rPr lang="en-IN" smtClean="0"/>
              <a:t>28-11-2022</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E380FA23-A3A2-4A99-B8D0-2E3FA477EBD2}" type="slidenum">
              <a:rPr lang="en-IN" smtClean="0"/>
              <a:t>‹#›</a:t>
            </a:fld>
            <a:endParaRPr lang="en-IN"/>
          </a:p>
        </p:txBody>
      </p:sp>
    </p:spTree>
    <p:extLst>
      <p:ext uri="{BB962C8B-B14F-4D97-AF65-F5344CB8AC3E}">
        <p14:creationId xmlns:p14="http://schemas.microsoft.com/office/powerpoint/2010/main" val="1478577252"/>
      </p:ext>
    </p:extLst>
  </p:cSld>
  <p:clrMap bg1="dk1" tx1="lt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20.png"/><Relationship Id="rId5" Type="http://schemas.openxmlformats.org/officeDocument/2006/relationships/image" Target="../media/image1.jpe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jpeg"/><Relationship Id="rId7" Type="http://schemas.openxmlformats.org/officeDocument/2006/relationships/image" Target="../media/image10.sv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jpeg"/><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0.svg"/><Relationship Id="rId5" Type="http://schemas.openxmlformats.org/officeDocument/2006/relationships/image" Target="../media/image8.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 xmlns:a16="http://schemas.microsoft.com/office/drawing/2014/main" id="{F7D81741-F505-A984-1A6E-785621CCAAE1}"/>
              </a:ext>
            </a:extLst>
          </p:cNvPr>
          <p:cNvGraphicFramePr>
            <a:graphicFrameLocks noGrp="1"/>
          </p:cNvGraphicFramePr>
          <p:nvPr>
            <p:extLst>
              <p:ext uri="{D42A27DB-BD31-4B8C-83A1-F6EECF244321}">
                <p14:modId xmlns:p14="http://schemas.microsoft.com/office/powerpoint/2010/main" val="857010536"/>
              </p:ext>
            </p:extLst>
          </p:nvPr>
        </p:nvGraphicFramePr>
        <p:xfrm>
          <a:off x="2086810" y="1936370"/>
          <a:ext cx="8018379" cy="1117155"/>
        </p:xfrm>
        <a:graphic>
          <a:graphicData uri="http://schemas.openxmlformats.org/drawingml/2006/table">
            <a:tbl>
              <a:tblPr firstRow="1" bandRow="1">
                <a:tableStyleId>{17292A2E-F333-43FB-9621-5CBBE7FDCDCB}</a:tableStyleId>
              </a:tblPr>
              <a:tblGrid>
                <a:gridCol w="3314276">
                  <a:extLst>
                    <a:ext uri="{9D8B030D-6E8A-4147-A177-3AD203B41FA5}">
                      <a16:colId xmlns="" xmlns:a16="http://schemas.microsoft.com/office/drawing/2014/main" val="361506440"/>
                    </a:ext>
                  </a:extLst>
                </a:gridCol>
                <a:gridCol w="2614173">
                  <a:extLst>
                    <a:ext uri="{9D8B030D-6E8A-4147-A177-3AD203B41FA5}">
                      <a16:colId xmlns="" xmlns:a16="http://schemas.microsoft.com/office/drawing/2014/main" val="4155619250"/>
                    </a:ext>
                  </a:extLst>
                </a:gridCol>
                <a:gridCol w="2089930">
                  <a:extLst>
                    <a:ext uri="{9D8B030D-6E8A-4147-A177-3AD203B41FA5}">
                      <a16:colId xmlns="" xmlns:a16="http://schemas.microsoft.com/office/drawing/2014/main" val="3143625326"/>
                    </a:ext>
                  </a:extLst>
                </a:gridCol>
              </a:tblGrid>
              <a:tr h="370840">
                <a:tc>
                  <a:txBody>
                    <a:bodyPr/>
                    <a:lstStyle>
                      <a:lvl1pPr marL="0" algn="l" defTabSz="457200" rtl="0" eaLnBrk="1" latinLnBrk="0" hangingPunct="1">
                        <a:defRPr sz="1800" b="1" kern="1200">
                          <a:solidFill>
                            <a:schemeClr val="lt1"/>
                          </a:solidFill>
                          <a:latin typeface="Century Gothic" panose="020B0502020202020204"/>
                        </a:defRPr>
                      </a:lvl1pPr>
                      <a:lvl2pPr marL="457200" algn="l" defTabSz="457200" rtl="0" eaLnBrk="1" latinLnBrk="0" hangingPunct="1">
                        <a:defRPr sz="1800" b="1" kern="1200">
                          <a:solidFill>
                            <a:schemeClr val="lt1"/>
                          </a:solidFill>
                          <a:latin typeface="Century Gothic" panose="020B0502020202020204"/>
                        </a:defRPr>
                      </a:lvl2pPr>
                      <a:lvl3pPr marL="914400" algn="l" defTabSz="457200" rtl="0" eaLnBrk="1" latinLnBrk="0" hangingPunct="1">
                        <a:defRPr sz="1800" b="1" kern="1200">
                          <a:solidFill>
                            <a:schemeClr val="lt1"/>
                          </a:solidFill>
                          <a:latin typeface="Century Gothic" panose="020B0502020202020204"/>
                        </a:defRPr>
                      </a:lvl3pPr>
                      <a:lvl4pPr marL="1371600" algn="l" defTabSz="457200" rtl="0" eaLnBrk="1" latinLnBrk="0" hangingPunct="1">
                        <a:defRPr sz="1800" b="1" kern="1200">
                          <a:solidFill>
                            <a:schemeClr val="lt1"/>
                          </a:solidFill>
                          <a:latin typeface="Century Gothic" panose="020B0502020202020204"/>
                        </a:defRPr>
                      </a:lvl4pPr>
                      <a:lvl5pPr marL="1828800" algn="l" defTabSz="457200" rtl="0" eaLnBrk="1" latinLnBrk="0" hangingPunct="1">
                        <a:defRPr sz="1800" b="1" kern="1200">
                          <a:solidFill>
                            <a:schemeClr val="lt1"/>
                          </a:solidFill>
                          <a:latin typeface="Century Gothic" panose="020B0502020202020204"/>
                        </a:defRPr>
                      </a:lvl5pPr>
                      <a:lvl6pPr marL="2286000" algn="l" defTabSz="457200" rtl="0" eaLnBrk="1" latinLnBrk="0" hangingPunct="1">
                        <a:defRPr sz="1800" b="1" kern="1200">
                          <a:solidFill>
                            <a:schemeClr val="lt1"/>
                          </a:solidFill>
                          <a:latin typeface="Century Gothic" panose="020B0502020202020204"/>
                        </a:defRPr>
                      </a:lvl6pPr>
                      <a:lvl7pPr marL="2743200" algn="l" defTabSz="457200" rtl="0" eaLnBrk="1" latinLnBrk="0" hangingPunct="1">
                        <a:defRPr sz="1800" b="1" kern="1200">
                          <a:solidFill>
                            <a:schemeClr val="lt1"/>
                          </a:solidFill>
                          <a:latin typeface="Century Gothic" panose="020B0502020202020204"/>
                        </a:defRPr>
                      </a:lvl7pPr>
                      <a:lvl8pPr marL="3200400" algn="l" defTabSz="457200" rtl="0" eaLnBrk="1" latinLnBrk="0" hangingPunct="1">
                        <a:defRPr sz="1800" b="1" kern="1200">
                          <a:solidFill>
                            <a:schemeClr val="lt1"/>
                          </a:solidFill>
                          <a:latin typeface="Century Gothic" panose="020B0502020202020204"/>
                        </a:defRPr>
                      </a:lvl8pPr>
                      <a:lvl9pPr marL="3657600" algn="l" defTabSz="457200" rtl="0" eaLnBrk="1" latinLnBrk="0" hangingPunct="1">
                        <a:defRPr sz="1800" b="1" kern="1200">
                          <a:solidFill>
                            <a:schemeClr val="lt1"/>
                          </a:solidFill>
                          <a:latin typeface="Century Gothic" panose="020B0502020202020204"/>
                        </a:defRPr>
                      </a:lvl9pPr>
                    </a:lstStyle>
                    <a:p>
                      <a:pPr algn="ctr"/>
                      <a:r>
                        <a:rPr lang="en-US" b="1" i="1" dirty="0">
                          <a:solidFill>
                            <a:schemeClr val="tx1"/>
                          </a:solidFill>
                          <a:effectLst>
                            <a:outerShdw blurRad="38100" dist="38100" dir="2700000" algn="tl">
                              <a:srgbClr val="000000">
                                <a:alpha val="43137"/>
                              </a:srgbClr>
                            </a:outerShdw>
                          </a:effectLst>
                        </a:rPr>
                        <a:t>Name</a:t>
                      </a:r>
                      <a:endParaRPr lang="en-IN" b="1" i="1" dirty="0">
                        <a:solidFill>
                          <a:schemeClr val="tx1"/>
                        </a:solidFill>
                        <a:effectLst>
                          <a:outerShdw blurRad="38100" dist="38100" dir="2700000" algn="tl">
                            <a:srgbClr val="000000">
                              <a:alpha val="43137"/>
                            </a:srgbClr>
                          </a:outerShdw>
                        </a:effectLs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cell3D prstMaterial="dkEdge">
                      <a:bevel/>
                      <a:lightRig rig="flood" dir="t"/>
                    </a:cell3D>
                    <a:solidFill>
                      <a:schemeClr val="accent1"/>
                    </a:solidFill>
                  </a:tcPr>
                </a:tc>
                <a:tc>
                  <a:txBody>
                    <a:bodyPr/>
                    <a:lstStyle>
                      <a:lvl1pPr marL="0" algn="l" defTabSz="457200" rtl="0" eaLnBrk="1" latinLnBrk="0" hangingPunct="1">
                        <a:defRPr sz="1800" b="1" kern="1200">
                          <a:solidFill>
                            <a:schemeClr val="lt1"/>
                          </a:solidFill>
                          <a:latin typeface="Century Gothic" panose="020B0502020202020204"/>
                        </a:defRPr>
                      </a:lvl1pPr>
                      <a:lvl2pPr marL="457200" algn="l" defTabSz="457200" rtl="0" eaLnBrk="1" latinLnBrk="0" hangingPunct="1">
                        <a:defRPr sz="1800" b="1" kern="1200">
                          <a:solidFill>
                            <a:schemeClr val="lt1"/>
                          </a:solidFill>
                          <a:latin typeface="Century Gothic" panose="020B0502020202020204"/>
                        </a:defRPr>
                      </a:lvl2pPr>
                      <a:lvl3pPr marL="914400" algn="l" defTabSz="457200" rtl="0" eaLnBrk="1" latinLnBrk="0" hangingPunct="1">
                        <a:defRPr sz="1800" b="1" kern="1200">
                          <a:solidFill>
                            <a:schemeClr val="lt1"/>
                          </a:solidFill>
                          <a:latin typeface="Century Gothic" panose="020B0502020202020204"/>
                        </a:defRPr>
                      </a:lvl3pPr>
                      <a:lvl4pPr marL="1371600" algn="l" defTabSz="457200" rtl="0" eaLnBrk="1" latinLnBrk="0" hangingPunct="1">
                        <a:defRPr sz="1800" b="1" kern="1200">
                          <a:solidFill>
                            <a:schemeClr val="lt1"/>
                          </a:solidFill>
                          <a:latin typeface="Century Gothic" panose="020B0502020202020204"/>
                        </a:defRPr>
                      </a:lvl4pPr>
                      <a:lvl5pPr marL="1828800" algn="l" defTabSz="457200" rtl="0" eaLnBrk="1" latinLnBrk="0" hangingPunct="1">
                        <a:defRPr sz="1800" b="1" kern="1200">
                          <a:solidFill>
                            <a:schemeClr val="lt1"/>
                          </a:solidFill>
                          <a:latin typeface="Century Gothic" panose="020B0502020202020204"/>
                        </a:defRPr>
                      </a:lvl5pPr>
                      <a:lvl6pPr marL="2286000" algn="l" defTabSz="457200" rtl="0" eaLnBrk="1" latinLnBrk="0" hangingPunct="1">
                        <a:defRPr sz="1800" b="1" kern="1200">
                          <a:solidFill>
                            <a:schemeClr val="lt1"/>
                          </a:solidFill>
                          <a:latin typeface="Century Gothic" panose="020B0502020202020204"/>
                        </a:defRPr>
                      </a:lvl6pPr>
                      <a:lvl7pPr marL="2743200" algn="l" defTabSz="457200" rtl="0" eaLnBrk="1" latinLnBrk="0" hangingPunct="1">
                        <a:defRPr sz="1800" b="1" kern="1200">
                          <a:solidFill>
                            <a:schemeClr val="lt1"/>
                          </a:solidFill>
                          <a:latin typeface="Century Gothic" panose="020B0502020202020204"/>
                        </a:defRPr>
                      </a:lvl7pPr>
                      <a:lvl8pPr marL="3200400" algn="l" defTabSz="457200" rtl="0" eaLnBrk="1" latinLnBrk="0" hangingPunct="1">
                        <a:defRPr sz="1800" b="1" kern="1200">
                          <a:solidFill>
                            <a:schemeClr val="lt1"/>
                          </a:solidFill>
                          <a:latin typeface="Century Gothic" panose="020B0502020202020204"/>
                        </a:defRPr>
                      </a:lvl8pPr>
                      <a:lvl9pPr marL="3657600" algn="l" defTabSz="457200" rtl="0" eaLnBrk="1" latinLnBrk="0" hangingPunct="1">
                        <a:defRPr sz="1800" b="1" kern="1200">
                          <a:solidFill>
                            <a:schemeClr val="lt1"/>
                          </a:solidFill>
                          <a:latin typeface="Century Gothic" panose="020B0502020202020204"/>
                        </a:defRPr>
                      </a:lvl9pPr>
                    </a:lstStyle>
                    <a:p>
                      <a:pPr algn="ctr"/>
                      <a:r>
                        <a:rPr lang="en-US" b="1" i="1" dirty="0">
                          <a:solidFill>
                            <a:schemeClr val="tx1"/>
                          </a:solidFill>
                          <a:effectLst>
                            <a:outerShdw blurRad="38100" dist="38100" dir="2700000" algn="tl">
                              <a:srgbClr val="000000">
                                <a:alpha val="43137"/>
                              </a:srgbClr>
                            </a:outerShdw>
                          </a:effectLst>
                        </a:rPr>
                        <a:t>Roll No</a:t>
                      </a:r>
                      <a:endParaRPr lang="en-IN" b="1" i="1" dirty="0">
                        <a:solidFill>
                          <a:schemeClr val="tx1"/>
                        </a:solidFill>
                        <a:effectLst>
                          <a:outerShdw blurRad="38100" dist="38100" dir="2700000" algn="tl">
                            <a:srgbClr val="000000">
                              <a:alpha val="43137"/>
                            </a:srgbClr>
                          </a:outerShdw>
                        </a:effectLs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cell3D prstMaterial="dkEdge">
                      <a:bevel/>
                      <a:lightRig rig="flood" dir="t"/>
                    </a:cell3D>
                    <a:solidFill>
                      <a:schemeClr val="accent1"/>
                    </a:solidFill>
                  </a:tcPr>
                </a:tc>
                <a:tc>
                  <a:txBody>
                    <a:bodyPr/>
                    <a:lstStyle>
                      <a:lvl1pPr marL="0" algn="l" defTabSz="457200" rtl="0" eaLnBrk="1" latinLnBrk="0" hangingPunct="1">
                        <a:defRPr sz="1800" b="1" kern="1200">
                          <a:solidFill>
                            <a:schemeClr val="lt1"/>
                          </a:solidFill>
                          <a:latin typeface="Century Gothic" panose="020B0502020202020204"/>
                        </a:defRPr>
                      </a:lvl1pPr>
                      <a:lvl2pPr marL="457200" algn="l" defTabSz="457200" rtl="0" eaLnBrk="1" latinLnBrk="0" hangingPunct="1">
                        <a:defRPr sz="1800" b="1" kern="1200">
                          <a:solidFill>
                            <a:schemeClr val="lt1"/>
                          </a:solidFill>
                          <a:latin typeface="Century Gothic" panose="020B0502020202020204"/>
                        </a:defRPr>
                      </a:lvl2pPr>
                      <a:lvl3pPr marL="914400" algn="l" defTabSz="457200" rtl="0" eaLnBrk="1" latinLnBrk="0" hangingPunct="1">
                        <a:defRPr sz="1800" b="1" kern="1200">
                          <a:solidFill>
                            <a:schemeClr val="lt1"/>
                          </a:solidFill>
                          <a:latin typeface="Century Gothic" panose="020B0502020202020204"/>
                        </a:defRPr>
                      </a:lvl3pPr>
                      <a:lvl4pPr marL="1371600" algn="l" defTabSz="457200" rtl="0" eaLnBrk="1" latinLnBrk="0" hangingPunct="1">
                        <a:defRPr sz="1800" b="1" kern="1200">
                          <a:solidFill>
                            <a:schemeClr val="lt1"/>
                          </a:solidFill>
                          <a:latin typeface="Century Gothic" panose="020B0502020202020204"/>
                        </a:defRPr>
                      </a:lvl4pPr>
                      <a:lvl5pPr marL="1828800" algn="l" defTabSz="457200" rtl="0" eaLnBrk="1" latinLnBrk="0" hangingPunct="1">
                        <a:defRPr sz="1800" b="1" kern="1200">
                          <a:solidFill>
                            <a:schemeClr val="lt1"/>
                          </a:solidFill>
                          <a:latin typeface="Century Gothic" panose="020B0502020202020204"/>
                        </a:defRPr>
                      </a:lvl5pPr>
                      <a:lvl6pPr marL="2286000" algn="l" defTabSz="457200" rtl="0" eaLnBrk="1" latinLnBrk="0" hangingPunct="1">
                        <a:defRPr sz="1800" b="1" kern="1200">
                          <a:solidFill>
                            <a:schemeClr val="lt1"/>
                          </a:solidFill>
                          <a:latin typeface="Century Gothic" panose="020B0502020202020204"/>
                        </a:defRPr>
                      </a:lvl6pPr>
                      <a:lvl7pPr marL="2743200" algn="l" defTabSz="457200" rtl="0" eaLnBrk="1" latinLnBrk="0" hangingPunct="1">
                        <a:defRPr sz="1800" b="1" kern="1200">
                          <a:solidFill>
                            <a:schemeClr val="lt1"/>
                          </a:solidFill>
                          <a:latin typeface="Century Gothic" panose="020B0502020202020204"/>
                        </a:defRPr>
                      </a:lvl7pPr>
                      <a:lvl8pPr marL="3200400" algn="l" defTabSz="457200" rtl="0" eaLnBrk="1" latinLnBrk="0" hangingPunct="1">
                        <a:defRPr sz="1800" b="1" kern="1200">
                          <a:solidFill>
                            <a:schemeClr val="lt1"/>
                          </a:solidFill>
                          <a:latin typeface="Century Gothic" panose="020B0502020202020204"/>
                        </a:defRPr>
                      </a:lvl8pPr>
                      <a:lvl9pPr marL="3657600" algn="l" defTabSz="457200" rtl="0" eaLnBrk="1" latinLnBrk="0" hangingPunct="1">
                        <a:defRPr sz="1800" b="1" kern="1200">
                          <a:solidFill>
                            <a:schemeClr val="lt1"/>
                          </a:solidFill>
                          <a:latin typeface="Century Gothic" panose="020B0502020202020204"/>
                        </a:defRPr>
                      </a:lvl9pPr>
                    </a:lstStyle>
                    <a:p>
                      <a:pPr algn="ctr"/>
                      <a:r>
                        <a:rPr lang="en-US" b="1" i="1" dirty="0">
                          <a:solidFill>
                            <a:schemeClr val="tx1"/>
                          </a:solidFill>
                          <a:effectLst>
                            <a:outerShdw blurRad="38100" dist="38100" dir="2700000" algn="tl">
                              <a:srgbClr val="000000">
                                <a:alpha val="43137"/>
                              </a:srgbClr>
                            </a:outerShdw>
                          </a:effectLst>
                        </a:rPr>
                        <a:t>Batch</a:t>
                      </a:r>
                      <a:endParaRPr lang="en-IN" b="1" i="1" dirty="0">
                        <a:solidFill>
                          <a:schemeClr val="tx1"/>
                        </a:solidFill>
                        <a:effectLst>
                          <a:outerShdw blurRad="38100" dist="38100" dir="2700000" algn="tl">
                            <a:srgbClr val="000000">
                              <a:alpha val="43137"/>
                            </a:srgbClr>
                          </a:outerShdw>
                        </a:effectLs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cell3D prstMaterial="dkEdge">
                      <a:bevel/>
                      <a:lightRig rig="flood" dir="t"/>
                    </a:cell3D>
                    <a:solidFill>
                      <a:schemeClr val="accent1"/>
                    </a:solidFill>
                  </a:tcPr>
                </a:tc>
                <a:extLst>
                  <a:ext uri="{0D108BD9-81ED-4DB2-BD59-A6C34878D82A}">
                    <a16:rowId xmlns="" xmlns:a16="http://schemas.microsoft.com/office/drawing/2014/main" val="748079178"/>
                  </a:ext>
                </a:extLst>
              </a:tr>
              <a:tr h="370840">
                <a:tc>
                  <a:txBody>
                    <a:bodyPr/>
                    <a:lstStyle>
                      <a:lvl1pPr marL="0" algn="l" defTabSz="457200" rtl="0" eaLnBrk="1" latinLnBrk="0" hangingPunct="1">
                        <a:defRPr sz="1800" kern="1200">
                          <a:solidFill>
                            <a:schemeClr val="dk1"/>
                          </a:solidFill>
                          <a:latin typeface="Century Gothic" panose="020B0502020202020204"/>
                        </a:defRPr>
                      </a:lvl1pPr>
                      <a:lvl2pPr marL="457200" algn="l" defTabSz="457200" rtl="0" eaLnBrk="1" latinLnBrk="0" hangingPunct="1">
                        <a:defRPr sz="1800" kern="1200">
                          <a:solidFill>
                            <a:schemeClr val="dk1"/>
                          </a:solidFill>
                          <a:latin typeface="Century Gothic" panose="020B0502020202020204"/>
                        </a:defRPr>
                      </a:lvl2pPr>
                      <a:lvl3pPr marL="914400" algn="l" defTabSz="457200" rtl="0" eaLnBrk="1" latinLnBrk="0" hangingPunct="1">
                        <a:defRPr sz="1800" kern="1200">
                          <a:solidFill>
                            <a:schemeClr val="dk1"/>
                          </a:solidFill>
                          <a:latin typeface="Century Gothic" panose="020B0502020202020204"/>
                        </a:defRPr>
                      </a:lvl3pPr>
                      <a:lvl4pPr marL="1371600" algn="l" defTabSz="457200" rtl="0" eaLnBrk="1" latinLnBrk="0" hangingPunct="1">
                        <a:defRPr sz="1800" kern="1200">
                          <a:solidFill>
                            <a:schemeClr val="dk1"/>
                          </a:solidFill>
                          <a:latin typeface="Century Gothic" panose="020B0502020202020204"/>
                        </a:defRPr>
                      </a:lvl4pPr>
                      <a:lvl5pPr marL="1828800" algn="l" defTabSz="457200" rtl="0" eaLnBrk="1" latinLnBrk="0" hangingPunct="1">
                        <a:defRPr sz="1800" kern="1200">
                          <a:solidFill>
                            <a:schemeClr val="dk1"/>
                          </a:solidFill>
                          <a:latin typeface="Century Gothic" panose="020B0502020202020204"/>
                        </a:defRPr>
                      </a:lvl5pPr>
                      <a:lvl6pPr marL="2286000" algn="l" defTabSz="457200" rtl="0" eaLnBrk="1" latinLnBrk="0" hangingPunct="1">
                        <a:defRPr sz="1800" kern="1200">
                          <a:solidFill>
                            <a:schemeClr val="dk1"/>
                          </a:solidFill>
                          <a:latin typeface="Century Gothic" panose="020B0502020202020204"/>
                        </a:defRPr>
                      </a:lvl6pPr>
                      <a:lvl7pPr marL="2743200" algn="l" defTabSz="457200" rtl="0" eaLnBrk="1" latinLnBrk="0" hangingPunct="1">
                        <a:defRPr sz="1800" kern="1200">
                          <a:solidFill>
                            <a:schemeClr val="dk1"/>
                          </a:solidFill>
                          <a:latin typeface="Century Gothic" panose="020B0502020202020204"/>
                        </a:defRPr>
                      </a:lvl7pPr>
                      <a:lvl8pPr marL="3200400" algn="l" defTabSz="457200" rtl="0" eaLnBrk="1" latinLnBrk="0" hangingPunct="1">
                        <a:defRPr sz="1800" kern="1200">
                          <a:solidFill>
                            <a:schemeClr val="dk1"/>
                          </a:solidFill>
                          <a:latin typeface="Century Gothic" panose="020B0502020202020204"/>
                        </a:defRPr>
                      </a:lvl8pPr>
                      <a:lvl9pPr marL="3657600" algn="l" defTabSz="457200" rtl="0" eaLnBrk="1" latinLnBrk="0" hangingPunct="1">
                        <a:defRPr sz="1800" kern="1200">
                          <a:solidFill>
                            <a:schemeClr val="dk1"/>
                          </a:solidFill>
                          <a:latin typeface="Century Gothic" panose="020B0502020202020204"/>
                        </a:defRPr>
                      </a:lvl9pPr>
                    </a:lstStyle>
                    <a:p>
                      <a:pPr algn="ctr"/>
                      <a:r>
                        <a:rPr lang="en-US" b="1" i="1" dirty="0" err="1">
                          <a:solidFill>
                            <a:schemeClr val="tx1"/>
                          </a:solidFill>
                          <a:effectLst>
                            <a:outerShdw blurRad="38100" dist="38100" dir="2700000" algn="tl">
                              <a:srgbClr val="000000">
                                <a:alpha val="43137"/>
                              </a:srgbClr>
                            </a:outerShdw>
                          </a:effectLst>
                        </a:rPr>
                        <a:t>Rudar</a:t>
                      </a:r>
                      <a:r>
                        <a:rPr lang="en-US" b="1" i="1" dirty="0">
                          <a:solidFill>
                            <a:schemeClr val="tx1"/>
                          </a:solidFill>
                          <a:effectLst>
                            <a:outerShdw blurRad="38100" dist="38100" dir="2700000" algn="tl">
                              <a:srgbClr val="000000">
                                <a:alpha val="43137"/>
                              </a:srgbClr>
                            </a:outerShdw>
                          </a:effectLst>
                        </a:rPr>
                        <a:t> Mahajan</a:t>
                      </a:r>
                      <a:endParaRPr lang="en-IN" b="1" i="1" dirty="0">
                        <a:solidFill>
                          <a:schemeClr val="tx1"/>
                        </a:solidFill>
                        <a:effectLst>
                          <a:outerShdw blurRad="38100" dist="38100" dir="2700000" algn="tl">
                            <a:srgbClr val="000000">
                              <a:alpha val="43137"/>
                            </a:srgbClr>
                          </a:outerShdw>
                        </a:effectLs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cell3D prstMaterial="dkEdge">
                      <a:bevel/>
                      <a:lightRig rig="flood" dir="t"/>
                    </a:cell3D>
                  </a:tcPr>
                </a:tc>
                <a:tc>
                  <a:txBody>
                    <a:bodyPr/>
                    <a:lstStyle>
                      <a:lvl1pPr marL="0" algn="l" defTabSz="457200" rtl="0" eaLnBrk="1" latinLnBrk="0" hangingPunct="1">
                        <a:defRPr sz="1800" kern="1200">
                          <a:solidFill>
                            <a:schemeClr val="dk1"/>
                          </a:solidFill>
                          <a:latin typeface="Century Gothic" panose="020B0502020202020204"/>
                        </a:defRPr>
                      </a:lvl1pPr>
                      <a:lvl2pPr marL="457200" algn="l" defTabSz="457200" rtl="0" eaLnBrk="1" latinLnBrk="0" hangingPunct="1">
                        <a:defRPr sz="1800" kern="1200">
                          <a:solidFill>
                            <a:schemeClr val="dk1"/>
                          </a:solidFill>
                          <a:latin typeface="Century Gothic" panose="020B0502020202020204"/>
                        </a:defRPr>
                      </a:lvl2pPr>
                      <a:lvl3pPr marL="914400" algn="l" defTabSz="457200" rtl="0" eaLnBrk="1" latinLnBrk="0" hangingPunct="1">
                        <a:defRPr sz="1800" kern="1200">
                          <a:solidFill>
                            <a:schemeClr val="dk1"/>
                          </a:solidFill>
                          <a:latin typeface="Century Gothic" panose="020B0502020202020204"/>
                        </a:defRPr>
                      </a:lvl3pPr>
                      <a:lvl4pPr marL="1371600" algn="l" defTabSz="457200" rtl="0" eaLnBrk="1" latinLnBrk="0" hangingPunct="1">
                        <a:defRPr sz="1800" kern="1200">
                          <a:solidFill>
                            <a:schemeClr val="dk1"/>
                          </a:solidFill>
                          <a:latin typeface="Century Gothic" panose="020B0502020202020204"/>
                        </a:defRPr>
                      </a:lvl4pPr>
                      <a:lvl5pPr marL="1828800" algn="l" defTabSz="457200" rtl="0" eaLnBrk="1" latinLnBrk="0" hangingPunct="1">
                        <a:defRPr sz="1800" kern="1200">
                          <a:solidFill>
                            <a:schemeClr val="dk1"/>
                          </a:solidFill>
                          <a:latin typeface="Century Gothic" panose="020B0502020202020204"/>
                        </a:defRPr>
                      </a:lvl5pPr>
                      <a:lvl6pPr marL="2286000" algn="l" defTabSz="457200" rtl="0" eaLnBrk="1" latinLnBrk="0" hangingPunct="1">
                        <a:defRPr sz="1800" kern="1200">
                          <a:solidFill>
                            <a:schemeClr val="dk1"/>
                          </a:solidFill>
                          <a:latin typeface="Century Gothic" panose="020B0502020202020204"/>
                        </a:defRPr>
                      </a:lvl6pPr>
                      <a:lvl7pPr marL="2743200" algn="l" defTabSz="457200" rtl="0" eaLnBrk="1" latinLnBrk="0" hangingPunct="1">
                        <a:defRPr sz="1800" kern="1200">
                          <a:solidFill>
                            <a:schemeClr val="dk1"/>
                          </a:solidFill>
                          <a:latin typeface="Century Gothic" panose="020B0502020202020204"/>
                        </a:defRPr>
                      </a:lvl7pPr>
                      <a:lvl8pPr marL="3200400" algn="l" defTabSz="457200" rtl="0" eaLnBrk="1" latinLnBrk="0" hangingPunct="1">
                        <a:defRPr sz="1800" kern="1200">
                          <a:solidFill>
                            <a:schemeClr val="dk1"/>
                          </a:solidFill>
                          <a:latin typeface="Century Gothic" panose="020B0502020202020204"/>
                        </a:defRPr>
                      </a:lvl8pPr>
                      <a:lvl9pPr marL="3657600" algn="l" defTabSz="457200" rtl="0" eaLnBrk="1" latinLnBrk="0" hangingPunct="1">
                        <a:defRPr sz="1800" kern="1200">
                          <a:solidFill>
                            <a:schemeClr val="dk1"/>
                          </a:solidFill>
                          <a:latin typeface="Century Gothic" panose="020B0502020202020204"/>
                        </a:defRPr>
                      </a:lvl9pPr>
                    </a:lstStyle>
                    <a:p>
                      <a:pPr algn="ctr"/>
                      <a:r>
                        <a:rPr lang="en-US" b="1" i="1" dirty="0" smtClean="0">
                          <a:solidFill>
                            <a:schemeClr val="tx1"/>
                          </a:solidFill>
                          <a:effectLst>
                            <a:outerShdw blurRad="38100" dist="38100" dir="2700000" algn="tl">
                              <a:srgbClr val="000000">
                                <a:alpha val="43137"/>
                              </a:srgbClr>
                            </a:outerShdw>
                          </a:effectLst>
                        </a:rPr>
                        <a:t>16010120205</a:t>
                      </a:r>
                      <a:endParaRPr lang="en-IN" b="1" i="1" dirty="0">
                        <a:solidFill>
                          <a:schemeClr val="tx1"/>
                        </a:solidFill>
                        <a:effectLst>
                          <a:outerShdw blurRad="38100" dist="38100" dir="2700000" algn="tl">
                            <a:srgbClr val="000000">
                              <a:alpha val="43137"/>
                            </a:srgbClr>
                          </a:outerShdw>
                        </a:effectLs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cell3D prstMaterial="dkEdge">
                      <a:bevel/>
                      <a:lightRig rig="flood" dir="t"/>
                    </a:cell3D>
                  </a:tcPr>
                </a:tc>
                <a:tc>
                  <a:txBody>
                    <a:bodyPr/>
                    <a:lstStyle>
                      <a:lvl1pPr marL="0" algn="l" defTabSz="457200" rtl="0" eaLnBrk="1" latinLnBrk="0" hangingPunct="1">
                        <a:defRPr sz="1800" kern="1200">
                          <a:solidFill>
                            <a:schemeClr val="dk1"/>
                          </a:solidFill>
                          <a:latin typeface="Century Gothic" panose="020B0502020202020204"/>
                        </a:defRPr>
                      </a:lvl1pPr>
                      <a:lvl2pPr marL="457200" algn="l" defTabSz="457200" rtl="0" eaLnBrk="1" latinLnBrk="0" hangingPunct="1">
                        <a:defRPr sz="1800" kern="1200">
                          <a:solidFill>
                            <a:schemeClr val="dk1"/>
                          </a:solidFill>
                          <a:latin typeface="Century Gothic" panose="020B0502020202020204"/>
                        </a:defRPr>
                      </a:lvl2pPr>
                      <a:lvl3pPr marL="914400" algn="l" defTabSz="457200" rtl="0" eaLnBrk="1" latinLnBrk="0" hangingPunct="1">
                        <a:defRPr sz="1800" kern="1200">
                          <a:solidFill>
                            <a:schemeClr val="dk1"/>
                          </a:solidFill>
                          <a:latin typeface="Century Gothic" panose="020B0502020202020204"/>
                        </a:defRPr>
                      </a:lvl3pPr>
                      <a:lvl4pPr marL="1371600" algn="l" defTabSz="457200" rtl="0" eaLnBrk="1" latinLnBrk="0" hangingPunct="1">
                        <a:defRPr sz="1800" kern="1200">
                          <a:solidFill>
                            <a:schemeClr val="dk1"/>
                          </a:solidFill>
                          <a:latin typeface="Century Gothic" panose="020B0502020202020204"/>
                        </a:defRPr>
                      </a:lvl4pPr>
                      <a:lvl5pPr marL="1828800" algn="l" defTabSz="457200" rtl="0" eaLnBrk="1" latinLnBrk="0" hangingPunct="1">
                        <a:defRPr sz="1800" kern="1200">
                          <a:solidFill>
                            <a:schemeClr val="dk1"/>
                          </a:solidFill>
                          <a:latin typeface="Century Gothic" panose="020B0502020202020204"/>
                        </a:defRPr>
                      </a:lvl5pPr>
                      <a:lvl6pPr marL="2286000" algn="l" defTabSz="457200" rtl="0" eaLnBrk="1" latinLnBrk="0" hangingPunct="1">
                        <a:defRPr sz="1800" kern="1200">
                          <a:solidFill>
                            <a:schemeClr val="dk1"/>
                          </a:solidFill>
                          <a:latin typeface="Century Gothic" panose="020B0502020202020204"/>
                        </a:defRPr>
                      </a:lvl6pPr>
                      <a:lvl7pPr marL="2743200" algn="l" defTabSz="457200" rtl="0" eaLnBrk="1" latinLnBrk="0" hangingPunct="1">
                        <a:defRPr sz="1800" kern="1200">
                          <a:solidFill>
                            <a:schemeClr val="dk1"/>
                          </a:solidFill>
                          <a:latin typeface="Century Gothic" panose="020B0502020202020204"/>
                        </a:defRPr>
                      </a:lvl7pPr>
                      <a:lvl8pPr marL="3200400" algn="l" defTabSz="457200" rtl="0" eaLnBrk="1" latinLnBrk="0" hangingPunct="1">
                        <a:defRPr sz="1800" kern="1200">
                          <a:solidFill>
                            <a:schemeClr val="dk1"/>
                          </a:solidFill>
                          <a:latin typeface="Century Gothic" panose="020B0502020202020204"/>
                        </a:defRPr>
                      </a:lvl8pPr>
                      <a:lvl9pPr marL="3657600" algn="l" defTabSz="457200" rtl="0" eaLnBrk="1" latinLnBrk="0" hangingPunct="1">
                        <a:defRPr sz="1800" kern="1200">
                          <a:solidFill>
                            <a:schemeClr val="dk1"/>
                          </a:solidFill>
                          <a:latin typeface="Century Gothic" panose="020B0502020202020204"/>
                        </a:defRPr>
                      </a:lvl9pPr>
                    </a:lstStyle>
                    <a:p>
                      <a:pPr algn="ctr"/>
                      <a:r>
                        <a:rPr lang="en-US" b="1" i="1" dirty="0">
                          <a:solidFill>
                            <a:schemeClr val="tx1"/>
                          </a:solidFill>
                          <a:effectLst>
                            <a:outerShdw blurRad="38100" dist="38100" dir="2700000" algn="tl">
                              <a:srgbClr val="000000">
                                <a:alpha val="43137"/>
                              </a:srgbClr>
                            </a:outerShdw>
                          </a:effectLst>
                        </a:rPr>
                        <a:t>C3</a:t>
                      </a:r>
                      <a:endParaRPr lang="en-IN" b="1" i="1" dirty="0">
                        <a:solidFill>
                          <a:schemeClr val="tx1"/>
                        </a:solidFill>
                        <a:effectLst>
                          <a:outerShdw blurRad="38100" dist="38100" dir="2700000" algn="tl">
                            <a:srgbClr val="000000">
                              <a:alpha val="43137"/>
                            </a:srgbClr>
                          </a:outerShdw>
                        </a:effectLs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cell3D prstMaterial="dkEdge">
                      <a:bevel/>
                      <a:lightRig rig="flood" dir="t"/>
                    </a:cell3D>
                  </a:tcPr>
                </a:tc>
                <a:extLst>
                  <a:ext uri="{0D108BD9-81ED-4DB2-BD59-A6C34878D82A}">
                    <a16:rowId xmlns="" xmlns:a16="http://schemas.microsoft.com/office/drawing/2014/main" val="3419200312"/>
                  </a:ext>
                </a:extLst>
              </a:tr>
              <a:tr h="375475">
                <a:tc>
                  <a:txBody>
                    <a:bodyPr/>
                    <a:lstStyle/>
                    <a:p>
                      <a:pPr algn="ctr"/>
                      <a:r>
                        <a:rPr lang="en-US" b="1" i="1" dirty="0" err="1">
                          <a:solidFill>
                            <a:schemeClr val="tx1"/>
                          </a:solidFill>
                          <a:effectLst>
                            <a:outerShdw blurRad="38100" dist="38100" dir="2700000" algn="tl">
                              <a:srgbClr val="000000">
                                <a:alpha val="43137"/>
                              </a:srgbClr>
                            </a:outerShdw>
                          </a:effectLst>
                        </a:rPr>
                        <a:t>Suhil</a:t>
                      </a:r>
                      <a:r>
                        <a:rPr lang="en-US" b="1" i="1" dirty="0">
                          <a:solidFill>
                            <a:schemeClr val="tx1"/>
                          </a:solidFill>
                          <a:effectLst>
                            <a:outerShdw blurRad="38100" dist="38100" dir="2700000" algn="tl">
                              <a:srgbClr val="000000">
                                <a:alpha val="43137"/>
                              </a:srgbClr>
                            </a:outerShdw>
                          </a:effectLst>
                        </a:rPr>
                        <a:t> Mir</a:t>
                      </a:r>
                      <a:endParaRPr lang="en-IN" b="1" i="1" dirty="0">
                        <a:solidFill>
                          <a:schemeClr val="tx1"/>
                        </a:solidFill>
                        <a:effectLst>
                          <a:outerShdw blurRad="38100" dist="38100" dir="2700000" algn="tl">
                            <a:srgbClr val="000000">
                              <a:alpha val="43137"/>
                            </a:srgbClr>
                          </a:outerShdw>
                        </a:effectLs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cell3D prstMaterial="dkEdge">
                      <a:bevel/>
                      <a:lightRig rig="flood" dir="t"/>
                    </a:cell3D>
                  </a:tcPr>
                </a:tc>
                <a:tc>
                  <a:txBody>
                    <a:bodyPr/>
                    <a:lstStyle/>
                    <a:p>
                      <a:pPr algn="ctr"/>
                      <a:r>
                        <a:rPr lang="en-IN" b="1" i="1" dirty="0" smtClean="0">
                          <a:solidFill>
                            <a:schemeClr val="tx1"/>
                          </a:solidFill>
                          <a:effectLst>
                            <a:outerShdw blurRad="38100" dist="38100" dir="2700000" algn="tl">
                              <a:srgbClr val="000000">
                                <a:alpha val="43137"/>
                              </a:srgbClr>
                            </a:outerShdw>
                          </a:effectLst>
                        </a:rPr>
                        <a:t>16010120206</a:t>
                      </a:r>
                      <a:endParaRPr lang="en-IN" b="1" i="1" dirty="0">
                        <a:solidFill>
                          <a:schemeClr val="tx1"/>
                        </a:solidFill>
                        <a:effectLst>
                          <a:outerShdw blurRad="38100" dist="38100" dir="2700000" algn="tl">
                            <a:srgbClr val="000000">
                              <a:alpha val="43137"/>
                            </a:srgbClr>
                          </a:outerShdw>
                        </a:effectLs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cell3D prstMaterial="dkEdge">
                      <a:bevel/>
                      <a:lightRig rig="flood" dir="t"/>
                    </a:cell3D>
                  </a:tcPr>
                </a:tc>
                <a:tc>
                  <a:txBody>
                    <a:bodyPr/>
                    <a:lstStyle/>
                    <a:p>
                      <a:pPr algn="ctr"/>
                      <a:r>
                        <a:rPr lang="en-US" b="1" i="1" dirty="0">
                          <a:solidFill>
                            <a:schemeClr val="tx1"/>
                          </a:solidFill>
                          <a:effectLst>
                            <a:outerShdw blurRad="38100" dist="38100" dir="2700000" algn="tl">
                              <a:srgbClr val="000000">
                                <a:alpha val="43137"/>
                              </a:srgbClr>
                            </a:outerShdw>
                          </a:effectLst>
                        </a:rPr>
                        <a:t>C3</a:t>
                      </a:r>
                      <a:endParaRPr lang="en-IN" b="1" i="1" dirty="0">
                        <a:solidFill>
                          <a:schemeClr val="tx1"/>
                        </a:solidFill>
                        <a:effectLst>
                          <a:outerShdw blurRad="38100" dist="38100" dir="2700000" algn="tl">
                            <a:srgbClr val="000000">
                              <a:alpha val="43137"/>
                            </a:srgbClr>
                          </a:outerShdw>
                        </a:effectLs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cell3D prstMaterial="dkEdge">
                      <a:bevel/>
                      <a:lightRig rig="flood" dir="t"/>
                    </a:cell3D>
                  </a:tcPr>
                </a:tc>
                <a:extLst>
                  <a:ext uri="{0D108BD9-81ED-4DB2-BD59-A6C34878D82A}">
                    <a16:rowId xmlns="" xmlns:a16="http://schemas.microsoft.com/office/drawing/2014/main" val="3456025057"/>
                  </a:ext>
                </a:extLst>
              </a:tr>
            </a:tbl>
          </a:graphicData>
        </a:graphic>
      </p:graphicFrame>
      <p:pic>
        <p:nvPicPr>
          <p:cNvPr id="5" name="Picture 4" descr="A picture containing drawing&#10;&#10;Description automatically generated">
            <a:extLst>
              <a:ext uri="{FF2B5EF4-FFF2-40B4-BE49-F238E27FC236}">
                <a16:creationId xmlns="" xmlns:a16="http://schemas.microsoft.com/office/drawing/2014/main" id="{50BF946F-E517-B2F7-8DBA-E97F931D80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69685" y="0"/>
            <a:ext cx="1822315" cy="535020"/>
          </a:xfrm>
          <a:prstGeom prst="rect">
            <a:avLst/>
          </a:prstGeom>
        </p:spPr>
      </p:pic>
      <p:pic>
        <p:nvPicPr>
          <p:cNvPr id="6" name="Content Placeholder 6" descr="A close up of a sign&#10;&#10;Description automatically generated">
            <a:extLst>
              <a:ext uri="{FF2B5EF4-FFF2-40B4-BE49-F238E27FC236}">
                <a16:creationId xmlns="" xmlns:a16="http://schemas.microsoft.com/office/drawing/2014/main" id="{CFD46401-194E-C800-0922-0A2556B997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47378" y="6427252"/>
            <a:ext cx="1155031" cy="430748"/>
          </a:xfrm>
          <a:prstGeom prst="rect">
            <a:avLst/>
          </a:prstGeom>
        </p:spPr>
      </p:pic>
      <p:sp>
        <p:nvSpPr>
          <p:cNvPr id="7" name="TextBox 6">
            <a:extLst>
              <a:ext uri="{FF2B5EF4-FFF2-40B4-BE49-F238E27FC236}">
                <a16:creationId xmlns="" xmlns:a16="http://schemas.microsoft.com/office/drawing/2014/main" id="{ADCD658B-582C-AF48-FC9B-B3673526FB7B}"/>
              </a:ext>
            </a:extLst>
          </p:cNvPr>
          <p:cNvSpPr txBox="1"/>
          <p:nvPr/>
        </p:nvSpPr>
        <p:spPr>
          <a:xfrm>
            <a:off x="1899452" y="382620"/>
            <a:ext cx="7558106" cy="461665"/>
          </a:xfrm>
          <a:prstGeom prst="rect">
            <a:avLst/>
          </a:prstGeom>
          <a:solidFill>
            <a:schemeClr val="accent1"/>
          </a:solidFill>
          <a:ln>
            <a:noFill/>
          </a:ln>
          <a:effectLst>
            <a:outerShdw blurRad="44450" dist="27940" dir="5400000" algn="ctr">
              <a:srgbClr val="000000">
                <a:alpha val="32000"/>
              </a:srgbClr>
            </a:outerShdw>
            <a:reflection blurRad="6350" stA="50000" endA="275" endPos="40000" dist="101600" dir="5400000" sy="-100000" algn="bl" rotWithShape="0"/>
          </a:effectLst>
          <a:scene3d>
            <a:camera prst="orthographicFront">
              <a:rot lat="0" lon="0" rev="0"/>
            </a:camera>
            <a:lightRig rig="balanced" dir="t">
              <a:rot lat="0" lon="0" rev="8700000"/>
            </a:lightRig>
          </a:scene3d>
          <a:sp3d>
            <a:bevelT w="190500" h="38100"/>
          </a:sp3d>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1" i="1" kern="0" dirty="0">
                <a:effectLst>
                  <a:outerShdw blurRad="38100" dist="38100" dir="2700000" algn="tl">
                    <a:srgbClr val="000000">
                      <a:alpha val="43137"/>
                    </a:srgbClr>
                  </a:outerShdw>
                </a:effectLst>
              </a:rPr>
              <a:t>2D TANK GAME USING UNITY ENGINE</a:t>
            </a:r>
          </a:p>
        </p:txBody>
      </p:sp>
      <p:sp>
        <p:nvSpPr>
          <p:cNvPr id="8" name="TextBox 7">
            <a:extLst>
              <a:ext uri="{FF2B5EF4-FFF2-40B4-BE49-F238E27FC236}">
                <a16:creationId xmlns="" xmlns:a16="http://schemas.microsoft.com/office/drawing/2014/main" id="{04D8BD44-B65F-9DE2-73FD-34A00178243F}"/>
              </a:ext>
            </a:extLst>
          </p:cNvPr>
          <p:cNvSpPr txBox="1"/>
          <p:nvPr/>
        </p:nvSpPr>
        <p:spPr>
          <a:xfrm>
            <a:off x="1653263" y="1308925"/>
            <a:ext cx="3675179" cy="461665"/>
          </a:xfrm>
          <a:prstGeom prst="rect">
            <a:avLst/>
          </a:prstGeom>
          <a:noFill/>
        </p:spPr>
        <p:txBody>
          <a:bodyPr wrap="square" rtlCol="0">
            <a:spAutoFit/>
          </a:bodyPr>
          <a:lstStyle/>
          <a:p>
            <a:r>
              <a:rPr lang="en-US" sz="2400" b="1" i="1" dirty="0">
                <a:effectLst>
                  <a:outerShdw blurRad="38100" dist="38100" dir="2700000" algn="tl">
                    <a:srgbClr val="000000">
                      <a:alpha val="43137"/>
                    </a:srgbClr>
                  </a:outerShdw>
                </a:effectLst>
                <a:latin typeface="Consolas" panose="020B0609020204030204" pitchFamily="49" charset="0"/>
              </a:rPr>
              <a:t>GROUP MEMBERS:</a:t>
            </a:r>
            <a:endParaRPr lang="en-IN" sz="2400" b="1" i="1" dirty="0">
              <a:effectLst>
                <a:outerShdw blurRad="38100" dist="38100" dir="2700000" algn="tl">
                  <a:srgbClr val="000000">
                    <a:alpha val="43137"/>
                  </a:srgbClr>
                </a:outerShdw>
              </a:effectLst>
              <a:latin typeface="Consolas" panose="020B0609020204030204" pitchFamily="49" charset="0"/>
            </a:endParaRPr>
          </a:p>
        </p:txBody>
      </p:sp>
      <p:pic>
        <p:nvPicPr>
          <p:cNvPr id="2050" name="Picture 2">
            <a:extLst>
              <a:ext uri="{FF2B5EF4-FFF2-40B4-BE49-F238E27FC236}">
                <a16:creationId xmlns="" xmlns:a16="http://schemas.microsoft.com/office/drawing/2014/main" id="{A16E6FDC-8DA7-A555-F575-B24058B1E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7132" y="3713749"/>
            <a:ext cx="5877736" cy="27616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1927839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Content Placeholder 6" descr="A close up of a sign&#10;&#10;Description automatically generated">
            <a:extLst>
              <a:ext uri="{FF2B5EF4-FFF2-40B4-BE49-F238E27FC236}">
                <a16:creationId xmlns="" xmlns:a16="http://schemas.microsoft.com/office/drawing/2014/main" id="{D83065CC-9D44-6AA1-65D2-B40CF5C2FF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47378" y="6427252"/>
            <a:ext cx="1155031" cy="430748"/>
          </a:xfrm>
          <a:prstGeom prst="rect">
            <a:avLst/>
          </a:prstGeom>
        </p:spPr>
      </p:pic>
      <p:pic>
        <p:nvPicPr>
          <p:cNvPr id="5" name="Picture 4" descr="A picture containing drawing&#10;&#10;Description automatically generated">
            <a:extLst>
              <a:ext uri="{FF2B5EF4-FFF2-40B4-BE49-F238E27FC236}">
                <a16:creationId xmlns="" xmlns:a16="http://schemas.microsoft.com/office/drawing/2014/main" id="{44D583C7-7B24-4F3F-9DEB-A32EBC5AA0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0094" y="0"/>
            <a:ext cx="1822315" cy="535020"/>
          </a:xfrm>
          <a:prstGeom prst="rect">
            <a:avLst/>
          </a:prstGeom>
        </p:spPr>
      </p:pic>
      <p:sp>
        <p:nvSpPr>
          <p:cNvPr id="6" name="TextBox 5">
            <a:extLst>
              <a:ext uri="{FF2B5EF4-FFF2-40B4-BE49-F238E27FC236}">
                <a16:creationId xmlns="" xmlns:a16="http://schemas.microsoft.com/office/drawing/2014/main" id="{AE6C0624-C667-B892-4488-B9F8116E69EA}"/>
              </a:ext>
            </a:extLst>
          </p:cNvPr>
          <p:cNvSpPr txBox="1"/>
          <p:nvPr/>
        </p:nvSpPr>
        <p:spPr>
          <a:xfrm>
            <a:off x="2727157" y="253126"/>
            <a:ext cx="6288505" cy="400110"/>
          </a:xfrm>
          <a:prstGeom prst="rect">
            <a:avLst/>
          </a:prstGeom>
          <a:solidFill>
            <a:schemeClr val="accent1"/>
          </a:solidFill>
          <a:ln>
            <a:noFill/>
          </a:ln>
          <a:effectLst>
            <a:glow rad="63500">
              <a:schemeClr val="accent2">
                <a:satMod val="175000"/>
                <a:alpha val="40000"/>
              </a:schemeClr>
            </a:glow>
            <a:outerShdw blurRad="44450" dist="27940" dir="5400000" algn="ctr">
              <a:srgbClr val="000000">
                <a:alpha val="32000"/>
              </a:srgbClr>
            </a:outerShdw>
            <a:reflection blurRad="6350" stA="50000" endA="300" endPos="55500" dist="50800" dir="5400000" sy="-100000" algn="bl" rotWithShape="0"/>
          </a:effectLst>
          <a:scene3d>
            <a:camera prst="orthographicFront">
              <a:rot lat="0" lon="0" rev="0"/>
            </a:camera>
            <a:lightRig rig="balanced" dir="t">
              <a:rot lat="0" lon="0" rev="8700000"/>
            </a:lightRig>
          </a:scene3d>
          <a:sp3d>
            <a:bevelT w="190500" h="38100"/>
          </a:sp3d>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b="1" i="1" kern="0" dirty="0">
                <a:effectLst>
                  <a:outerShdw blurRad="38100" dist="38100" dir="2700000" algn="tl">
                    <a:srgbClr val="000000">
                      <a:alpha val="43137"/>
                    </a:srgbClr>
                  </a:outerShdw>
                </a:effectLst>
              </a:rPr>
              <a:t>TANK,OBSTACLES,HEALTHBAR,OTHER DETAILS</a:t>
            </a:r>
          </a:p>
        </p:txBody>
      </p:sp>
      <p:pic>
        <p:nvPicPr>
          <p:cNvPr id="2" name="Picture 1">
            <a:extLst>
              <a:ext uri="{FF2B5EF4-FFF2-40B4-BE49-F238E27FC236}">
                <a16:creationId xmlns="" xmlns:a16="http://schemas.microsoft.com/office/drawing/2014/main" id="{AAD3C3BB-BF24-E04E-1C02-3DD4F3E9EBE5}"/>
              </a:ext>
            </a:extLst>
          </p:cNvPr>
          <p:cNvPicPr>
            <a:picLocks noChangeAspect="1"/>
          </p:cNvPicPr>
          <p:nvPr/>
        </p:nvPicPr>
        <p:blipFill rotWithShape="1">
          <a:blip r:embed="rId4"/>
          <a:srcRect b="8832"/>
          <a:stretch/>
        </p:blipFill>
        <p:spPr>
          <a:xfrm>
            <a:off x="1868904" y="991354"/>
            <a:ext cx="9545053" cy="51527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65875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Content Placeholder 6" descr="A close up of a sign&#10;&#10;Description automatically generated">
            <a:extLst>
              <a:ext uri="{FF2B5EF4-FFF2-40B4-BE49-F238E27FC236}">
                <a16:creationId xmlns="" xmlns:a16="http://schemas.microsoft.com/office/drawing/2014/main" id="{D83065CC-9D44-6AA1-65D2-B40CF5C2FF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47378" y="6427252"/>
            <a:ext cx="1155031" cy="430748"/>
          </a:xfrm>
          <a:prstGeom prst="rect">
            <a:avLst/>
          </a:prstGeom>
        </p:spPr>
      </p:pic>
      <p:pic>
        <p:nvPicPr>
          <p:cNvPr id="5" name="Picture 4" descr="A picture containing drawing&#10;&#10;Description automatically generated">
            <a:extLst>
              <a:ext uri="{FF2B5EF4-FFF2-40B4-BE49-F238E27FC236}">
                <a16:creationId xmlns="" xmlns:a16="http://schemas.microsoft.com/office/drawing/2014/main" id="{44D583C7-7B24-4F3F-9DEB-A32EBC5AA0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0094" y="0"/>
            <a:ext cx="1822315" cy="535020"/>
          </a:xfrm>
          <a:prstGeom prst="rect">
            <a:avLst/>
          </a:prstGeom>
        </p:spPr>
      </p:pic>
      <p:sp>
        <p:nvSpPr>
          <p:cNvPr id="6" name="TextBox 5">
            <a:extLst>
              <a:ext uri="{FF2B5EF4-FFF2-40B4-BE49-F238E27FC236}">
                <a16:creationId xmlns="" xmlns:a16="http://schemas.microsoft.com/office/drawing/2014/main" id="{AE6C0624-C667-B892-4488-B9F8116E69EA}"/>
              </a:ext>
            </a:extLst>
          </p:cNvPr>
          <p:cNvSpPr txBox="1"/>
          <p:nvPr/>
        </p:nvSpPr>
        <p:spPr>
          <a:xfrm>
            <a:off x="4306537" y="178959"/>
            <a:ext cx="3578925" cy="400110"/>
          </a:xfrm>
          <a:prstGeom prst="rect">
            <a:avLst/>
          </a:prstGeom>
          <a:solidFill>
            <a:schemeClr val="accent1"/>
          </a:solidFill>
          <a:ln>
            <a:noFill/>
          </a:ln>
          <a:effectLst>
            <a:glow rad="63500">
              <a:schemeClr val="accent2">
                <a:satMod val="175000"/>
                <a:alpha val="40000"/>
              </a:schemeClr>
            </a:glow>
            <a:outerShdw blurRad="44450" dist="27940" dir="5400000" algn="ctr">
              <a:srgbClr val="000000">
                <a:alpha val="32000"/>
              </a:srgbClr>
            </a:outerShdw>
            <a:reflection blurRad="6350" stA="50000" endA="300" endPos="55500" dist="50800" dir="5400000" sy="-100000" algn="bl" rotWithShape="0"/>
          </a:effectLst>
          <a:scene3d>
            <a:camera prst="orthographicFront">
              <a:rot lat="0" lon="0" rev="0"/>
            </a:camera>
            <a:lightRig rig="balanced" dir="t">
              <a:rot lat="0" lon="0" rev="8700000"/>
            </a:lightRig>
          </a:scene3d>
          <a:sp3d>
            <a:bevelT w="190500" h="38100"/>
          </a:sp3d>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b="1" i="1" kern="0" dirty="0">
                <a:effectLst>
                  <a:outerShdw blurRad="38100" dist="38100" dir="2700000" algn="tl">
                    <a:srgbClr val="000000">
                      <a:alpha val="43137"/>
                    </a:srgbClr>
                  </a:outerShdw>
                </a:effectLst>
              </a:rPr>
              <a:t>AI OF THE GAME</a:t>
            </a:r>
          </a:p>
        </p:txBody>
      </p:sp>
      <p:pic>
        <p:nvPicPr>
          <p:cNvPr id="2" name="Picture 1">
            <a:extLst>
              <a:ext uri="{FF2B5EF4-FFF2-40B4-BE49-F238E27FC236}">
                <a16:creationId xmlns="" xmlns:a16="http://schemas.microsoft.com/office/drawing/2014/main" id="{9F9FDDCB-3836-CBFD-3576-0EC6BCEB917E}"/>
              </a:ext>
            </a:extLst>
          </p:cNvPr>
          <p:cNvPicPr>
            <a:picLocks noChangeAspect="1"/>
          </p:cNvPicPr>
          <p:nvPr/>
        </p:nvPicPr>
        <p:blipFill rotWithShape="1">
          <a:blip r:embed="rId4"/>
          <a:srcRect b="7778"/>
          <a:stretch/>
        </p:blipFill>
        <p:spPr>
          <a:xfrm>
            <a:off x="1917032" y="931756"/>
            <a:ext cx="9697452" cy="52604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2327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Content Placeholder 6" descr="A close up of a sign&#10;&#10;Description automatically generated">
            <a:extLst>
              <a:ext uri="{FF2B5EF4-FFF2-40B4-BE49-F238E27FC236}">
                <a16:creationId xmlns="" xmlns:a16="http://schemas.microsoft.com/office/drawing/2014/main" id="{D83065CC-9D44-6AA1-65D2-B40CF5C2FF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47378" y="6427252"/>
            <a:ext cx="1155031" cy="430748"/>
          </a:xfrm>
          <a:prstGeom prst="rect">
            <a:avLst/>
          </a:prstGeom>
        </p:spPr>
      </p:pic>
      <p:pic>
        <p:nvPicPr>
          <p:cNvPr id="5" name="Picture 4" descr="A picture containing drawing&#10;&#10;Description automatically generated">
            <a:extLst>
              <a:ext uri="{FF2B5EF4-FFF2-40B4-BE49-F238E27FC236}">
                <a16:creationId xmlns="" xmlns:a16="http://schemas.microsoft.com/office/drawing/2014/main" id="{44D583C7-7B24-4F3F-9DEB-A32EBC5AA0C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80094" y="0"/>
            <a:ext cx="1822315" cy="535020"/>
          </a:xfrm>
          <a:prstGeom prst="rect">
            <a:avLst/>
          </a:prstGeom>
        </p:spPr>
      </p:pic>
      <p:sp>
        <p:nvSpPr>
          <p:cNvPr id="6" name="TextBox 5">
            <a:extLst>
              <a:ext uri="{FF2B5EF4-FFF2-40B4-BE49-F238E27FC236}">
                <a16:creationId xmlns="" xmlns:a16="http://schemas.microsoft.com/office/drawing/2014/main" id="{AE6C0624-C667-B892-4488-B9F8116E69EA}"/>
              </a:ext>
            </a:extLst>
          </p:cNvPr>
          <p:cNvSpPr txBox="1"/>
          <p:nvPr/>
        </p:nvSpPr>
        <p:spPr>
          <a:xfrm>
            <a:off x="4378726" y="209490"/>
            <a:ext cx="3578925" cy="400110"/>
          </a:xfrm>
          <a:prstGeom prst="rect">
            <a:avLst/>
          </a:prstGeom>
          <a:solidFill>
            <a:schemeClr val="accent1"/>
          </a:solidFill>
          <a:ln>
            <a:noFill/>
          </a:ln>
          <a:effectLst>
            <a:glow rad="63500">
              <a:schemeClr val="accent2">
                <a:satMod val="175000"/>
                <a:alpha val="40000"/>
              </a:schemeClr>
            </a:glow>
            <a:outerShdw blurRad="44450" dist="27940" dir="5400000" algn="ctr">
              <a:srgbClr val="000000">
                <a:alpha val="32000"/>
              </a:srgbClr>
            </a:outerShdw>
            <a:reflection blurRad="6350" stA="50000" endA="300" endPos="55500" dist="50800" dir="5400000" sy="-100000" algn="bl" rotWithShape="0"/>
          </a:effectLst>
          <a:scene3d>
            <a:camera prst="orthographicFront">
              <a:rot lat="0" lon="0" rev="0"/>
            </a:camera>
            <a:lightRig rig="balanced" dir="t">
              <a:rot lat="0" lon="0" rev="8700000"/>
            </a:lightRig>
          </a:scene3d>
          <a:sp3d>
            <a:bevelT w="190500" h="38100"/>
          </a:sp3d>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b="1" i="1" kern="0" dirty="0">
                <a:effectLst>
                  <a:outerShdw blurRad="38100" dist="38100" dir="2700000" algn="tl">
                    <a:srgbClr val="000000">
                      <a:alpha val="43137"/>
                    </a:srgbClr>
                  </a:outerShdw>
                </a:effectLst>
              </a:rPr>
              <a:t>DEMONSTRATION </a:t>
            </a:r>
          </a:p>
        </p:txBody>
      </p:sp>
      <p:pic>
        <p:nvPicPr>
          <p:cNvPr id="2" name="demonstration">
            <a:hlinkClick r:id="" action="ppaction://media"/>
            <a:extLst>
              <a:ext uri="{FF2B5EF4-FFF2-40B4-BE49-F238E27FC236}">
                <a16:creationId xmlns="" xmlns:a16="http://schemas.microsoft.com/office/drawing/2014/main" id="{BA7A05F2-1C15-755D-04EC-1F5779B45AA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411705" y="868512"/>
            <a:ext cx="9793706" cy="5379888"/>
          </a:xfrm>
          <a:prstGeom prst="roundRect">
            <a:avLst>
              <a:gd name="adj" fmla="val 8594"/>
            </a:avLst>
          </a:prstGeom>
          <a:solidFill>
            <a:srgbClr val="FFFFFF">
              <a:shade val="85000"/>
            </a:srgbClr>
          </a:solidFill>
          <a:ln w="76200">
            <a:solidFill>
              <a:schemeClr val="tx1">
                <a:lumMod val="85000"/>
              </a:schemeClr>
            </a:solidFill>
          </a:ln>
          <a:effectLst>
            <a:reflection blurRad="12700" stA="38000" endPos="28000" dist="5000" dir="5400000" sy="-100000" algn="bl" rotWithShape="0"/>
          </a:effectLst>
        </p:spPr>
      </p:pic>
    </p:spTree>
    <p:extLst>
      <p:ext uri="{BB962C8B-B14F-4D97-AF65-F5344CB8AC3E}">
        <p14:creationId xmlns:p14="http://schemas.microsoft.com/office/powerpoint/2010/main" val="3323635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45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Content Placeholder 6" descr="A close up of a sign&#10;&#10;Description automatically generated">
            <a:extLst>
              <a:ext uri="{FF2B5EF4-FFF2-40B4-BE49-F238E27FC236}">
                <a16:creationId xmlns="" xmlns:a16="http://schemas.microsoft.com/office/drawing/2014/main" id="{D83065CC-9D44-6AA1-65D2-B40CF5C2FF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47378" y="6427252"/>
            <a:ext cx="1155031" cy="430748"/>
          </a:xfrm>
          <a:prstGeom prst="rect">
            <a:avLst/>
          </a:prstGeom>
        </p:spPr>
      </p:pic>
      <p:pic>
        <p:nvPicPr>
          <p:cNvPr id="5" name="Picture 4" descr="A picture containing drawing&#10;&#10;Description automatically generated">
            <a:extLst>
              <a:ext uri="{FF2B5EF4-FFF2-40B4-BE49-F238E27FC236}">
                <a16:creationId xmlns="" xmlns:a16="http://schemas.microsoft.com/office/drawing/2014/main" id="{44D583C7-7B24-4F3F-9DEB-A32EBC5AA0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0094" y="0"/>
            <a:ext cx="1822315" cy="535020"/>
          </a:xfrm>
          <a:prstGeom prst="rect">
            <a:avLst/>
          </a:prstGeom>
        </p:spPr>
      </p:pic>
      <p:sp>
        <p:nvSpPr>
          <p:cNvPr id="6" name="TextBox 5">
            <a:extLst>
              <a:ext uri="{FF2B5EF4-FFF2-40B4-BE49-F238E27FC236}">
                <a16:creationId xmlns="" xmlns:a16="http://schemas.microsoft.com/office/drawing/2014/main" id="{AE6C0624-C667-B892-4488-B9F8116E69EA}"/>
              </a:ext>
            </a:extLst>
          </p:cNvPr>
          <p:cNvSpPr txBox="1"/>
          <p:nvPr/>
        </p:nvSpPr>
        <p:spPr>
          <a:xfrm>
            <a:off x="4138095" y="438986"/>
            <a:ext cx="3578925" cy="400110"/>
          </a:xfrm>
          <a:prstGeom prst="rect">
            <a:avLst/>
          </a:prstGeom>
          <a:solidFill>
            <a:schemeClr val="accent1"/>
          </a:solidFill>
          <a:ln>
            <a:noFill/>
          </a:ln>
          <a:effectLst>
            <a:glow rad="63500">
              <a:schemeClr val="accent2">
                <a:satMod val="175000"/>
                <a:alpha val="40000"/>
              </a:schemeClr>
            </a:glow>
            <a:outerShdw blurRad="44450" dist="27940" dir="5400000" algn="ctr">
              <a:srgbClr val="000000">
                <a:alpha val="32000"/>
              </a:srgbClr>
            </a:outerShdw>
            <a:reflection blurRad="6350" stA="50000" endA="300" endPos="55500" dist="50800" dir="5400000" sy="-100000" algn="bl" rotWithShape="0"/>
          </a:effectLst>
          <a:scene3d>
            <a:camera prst="orthographicFront">
              <a:rot lat="0" lon="0" rev="0"/>
            </a:camera>
            <a:lightRig rig="balanced" dir="t">
              <a:rot lat="0" lon="0" rev="8700000"/>
            </a:lightRig>
          </a:scene3d>
          <a:sp3d>
            <a:bevelT w="190500" h="38100"/>
          </a:sp3d>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b="1" i="1" kern="0" dirty="0">
                <a:effectLst>
                  <a:outerShdw blurRad="38100" dist="38100" dir="2700000" algn="tl">
                    <a:srgbClr val="000000">
                      <a:alpha val="43137"/>
                    </a:srgbClr>
                  </a:outerShdw>
                </a:effectLst>
              </a:rPr>
              <a:t>FUTURE SCOPE </a:t>
            </a:r>
          </a:p>
        </p:txBody>
      </p:sp>
      <p:sp>
        <p:nvSpPr>
          <p:cNvPr id="4" name="TextBox 3">
            <a:extLst>
              <a:ext uri="{FF2B5EF4-FFF2-40B4-BE49-F238E27FC236}">
                <a16:creationId xmlns="" xmlns:a16="http://schemas.microsoft.com/office/drawing/2014/main" id="{6BAD7B3E-433A-EB9F-E116-02E0E865EA18}"/>
              </a:ext>
            </a:extLst>
          </p:cNvPr>
          <p:cNvSpPr txBox="1"/>
          <p:nvPr/>
        </p:nvSpPr>
        <p:spPr>
          <a:xfrm>
            <a:off x="2109535" y="1126309"/>
            <a:ext cx="8937843" cy="3416320"/>
          </a:xfrm>
          <a:prstGeom prst="rect">
            <a:avLst/>
          </a:prstGeom>
          <a:noFill/>
        </p:spPr>
        <p:txBody>
          <a:bodyPr wrap="square" rtlCol="0">
            <a:spAutoFit/>
          </a:bodyPr>
          <a:lstStyle/>
          <a:p>
            <a:r>
              <a:rPr lang="en-US" b="1" i="1" dirty="0">
                <a:effectLst>
                  <a:outerShdw blurRad="38100" dist="38100" dir="2700000" algn="tl">
                    <a:srgbClr val="000000">
                      <a:alpha val="43137"/>
                    </a:srgbClr>
                  </a:outerShdw>
                </a:effectLst>
                <a:latin typeface="Trebuchet MS" panose="020B0603020202020204" pitchFamily="34" charset="0"/>
              </a:rPr>
              <a:t>Maintain the system and fix the bugs and upgrade up to 3 months after publishing on steam.</a:t>
            </a:r>
          </a:p>
          <a:p>
            <a:endParaRPr lang="en-US" b="1" i="1" dirty="0">
              <a:effectLst>
                <a:outerShdw blurRad="38100" dist="38100" dir="2700000" algn="tl">
                  <a:srgbClr val="000000">
                    <a:alpha val="43137"/>
                  </a:srgbClr>
                </a:outerShdw>
              </a:effectLst>
              <a:latin typeface="Trebuchet MS" panose="020B0603020202020204" pitchFamily="34" charset="0"/>
            </a:endParaRPr>
          </a:p>
          <a:p>
            <a:r>
              <a:rPr lang="en-US" b="1" i="1" dirty="0">
                <a:effectLst>
                  <a:outerShdw blurRad="38100" dist="38100" dir="2700000" algn="tl">
                    <a:srgbClr val="000000">
                      <a:alpha val="43137"/>
                    </a:srgbClr>
                  </a:outerShdw>
                </a:effectLst>
                <a:latin typeface="Trebuchet MS" panose="020B0603020202020204" pitchFamily="34" charset="0"/>
              </a:rPr>
              <a:t>More levels can be added, so that the game becomes more interesting. </a:t>
            </a:r>
          </a:p>
          <a:p>
            <a:endParaRPr lang="en-US" b="1" i="1" dirty="0">
              <a:effectLst>
                <a:outerShdw blurRad="38100" dist="38100" dir="2700000" algn="tl">
                  <a:srgbClr val="000000">
                    <a:alpha val="43137"/>
                  </a:srgbClr>
                </a:outerShdw>
              </a:effectLst>
              <a:latin typeface="Trebuchet MS" panose="020B0603020202020204" pitchFamily="34" charset="0"/>
            </a:endParaRPr>
          </a:p>
          <a:p>
            <a:r>
              <a:rPr lang="en-US" b="1" i="1" dirty="0">
                <a:effectLst>
                  <a:outerShdw blurRad="38100" dist="38100" dir="2700000" algn="tl">
                    <a:srgbClr val="000000">
                      <a:alpha val="43137"/>
                    </a:srgbClr>
                  </a:outerShdw>
                </a:effectLst>
                <a:latin typeface="Trebuchet MS" panose="020B0603020202020204" pitchFamily="34" charset="0"/>
              </a:rPr>
              <a:t>The game can be updated such that it can be played in online mode, so that user and his/her friends can play together sitting at their own homes. </a:t>
            </a:r>
          </a:p>
          <a:p>
            <a:endParaRPr lang="en-US" b="1" i="1" dirty="0">
              <a:effectLst>
                <a:outerShdw blurRad="38100" dist="38100" dir="2700000" algn="tl">
                  <a:srgbClr val="000000">
                    <a:alpha val="43137"/>
                  </a:srgbClr>
                </a:outerShdw>
              </a:effectLst>
              <a:latin typeface="Trebuchet MS" panose="020B0603020202020204" pitchFamily="34" charset="0"/>
            </a:endParaRPr>
          </a:p>
          <a:p>
            <a:r>
              <a:rPr lang="en-US" b="1" i="1" dirty="0">
                <a:effectLst>
                  <a:outerShdw blurRad="38100" dist="38100" dir="2700000" algn="tl">
                    <a:srgbClr val="000000">
                      <a:alpha val="43137"/>
                    </a:srgbClr>
                  </a:outerShdw>
                </a:effectLst>
                <a:latin typeface="Trebuchet MS" panose="020B0603020202020204" pitchFamily="34" charset="0"/>
              </a:rPr>
              <a:t>The game can be made multiplayer, so that minimum two players can play the same game together.</a:t>
            </a:r>
          </a:p>
          <a:p>
            <a:endParaRPr lang="en-US" b="1" i="1" dirty="0">
              <a:effectLst>
                <a:outerShdw blurRad="38100" dist="38100" dir="2700000" algn="tl">
                  <a:srgbClr val="000000">
                    <a:alpha val="43137"/>
                  </a:srgbClr>
                </a:outerShdw>
              </a:effectLst>
              <a:latin typeface="Trebuchet MS" panose="020B0603020202020204" pitchFamily="34" charset="0"/>
            </a:endParaRPr>
          </a:p>
          <a:p>
            <a:r>
              <a:rPr lang="en-US" b="1" i="1" dirty="0">
                <a:effectLst>
                  <a:outerShdw blurRad="38100" dist="38100" dir="2700000" algn="tl">
                    <a:srgbClr val="000000">
                      <a:alpha val="43137"/>
                    </a:srgbClr>
                  </a:outerShdw>
                </a:effectLst>
                <a:latin typeface="Trebuchet MS" panose="020B0603020202020204" pitchFamily="34" charset="0"/>
              </a:rPr>
              <a:t>Option for changing the game theme, and tank design can be given.</a:t>
            </a:r>
          </a:p>
        </p:txBody>
      </p:sp>
      <p:pic>
        <p:nvPicPr>
          <p:cNvPr id="7" name="Picture 6">
            <a:extLst>
              <a:ext uri="{FF2B5EF4-FFF2-40B4-BE49-F238E27FC236}">
                <a16:creationId xmlns="" xmlns:a16="http://schemas.microsoft.com/office/drawing/2014/main" id="{0A78F49E-DEAD-829F-65A2-F46C134FFE98}"/>
              </a:ext>
            </a:extLst>
          </p:cNvPr>
          <p:cNvPicPr>
            <a:picLocks noChangeAspect="1"/>
          </p:cNvPicPr>
          <p:nvPr/>
        </p:nvPicPr>
        <p:blipFill>
          <a:blip r:embed="rId4">
            <a:duotone>
              <a:schemeClr val="accent4">
                <a:shade val="45000"/>
                <a:satMod val="135000"/>
              </a:schemeClr>
              <a:prstClr val="white"/>
            </a:duotone>
          </a:blip>
          <a:stretch>
            <a:fillRect/>
          </a:stretch>
        </p:blipFill>
        <p:spPr>
          <a:xfrm>
            <a:off x="3504195" y="4829843"/>
            <a:ext cx="5030205" cy="14287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Graphic 7" descr="Stars">
            <a:extLst>
              <a:ext uri="{FF2B5EF4-FFF2-40B4-BE49-F238E27FC236}">
                <a16:creationId xmlns="" xmlns:a16="http://schemas.microsoft.com/office/drawing/2014/main" id="{65DDC665-10DB-E787-2138-1A214440847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1644316" y="1207770"/>
            <a:ext cx="375452" cy="375452"/>
          </a:xfrm>
          <a:prstGeom prst="rect">
            <a:avLst/>
          </a:prstGeom>
        </p:spPr>
      </p:pic>
      <p:pic>
        <p:nvPicPr>
          <p:cNvPr id="9" name="Graphic 8" descr="Stars">
            <a:extLst>
              <a:ext uri="{FF2B5EF4-FFF2-40B4-BE49-F238E27FC236}">
                <a16:creationId xmlns="" xmlns:a16="http://schemas.microsoft.com/office/drawing/2014/main" id="{ED50392A-C2F8-79AC-28D7-79E10C24CD4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1644316" y="1937685"/>
            <a:ext cx="375452" cy="375452"/>
          </a:xfrm>
          <a:prstGeom prst="rect">
            <a:avLst/>
          </a:prstGeom>
        </p:spPr>
      </p:pic>
      <p:pic>
        <p:nvPicPr>
          <p:cNvPr id="10" name="Graphic 9" descr="Stars">
            <a:extLst>
              <a:ext uri="{FF2B5EF4-FFF2-40B4-BE49-F238E27FC236}">
                <a16:creationId xmlns="" xmlns:a16="http://schemas.microsoft.com/office/drawing/2014/main" id="{5535531E-E99C-6B1A-6922-FDC706F5268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1644316" y="2560084"/>
            <a:ext cx="375452" cy="375452"/>
          </a:xfrm>
          <a:prstGeom prst="rect">
            <a:avLst/>
          </a:prstGeom>
        </p:spPr>
      </p:pic>
      <p:pic>
        <p:nvPicPr>
          <p:cNvPr id="11" name="Graphic 10" descr="Stars">
            <a:extLst>
              <a:ext uri="{FF2B5EF4-FFF2-40B4-BE49-F238E27FC236}">
                <a16:creationId xmlns="" xmlns:a16="http://schemas.microsoft.com/office/drawing/2014/main" id="{C578CA15-F5C3-1486-BF63-500A24357B9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1644316" y="3365432"/>
            <a:ext cx="375452" cy="375452"/>
          </a:xfrm>
          <a:prstGeom prst="rect">
            <a:avLst/>
          </a:prstGeom>
        </p:spPr>
      </p:pic>
      <p:pic>
        <p:nvPicPr>
          <p:cNvPr id="12" name="Graphic 11" descr="Stars">
            <a:extLst>
              <a:ext uri="{FF2B5EF4-FFF2-40B4-BE49-F238E27FC236}">
                <a16:creationId xmlns="" xmlns:a16="http://schemas.microsoft.com/office/drawing/2014/main" id="{2511C48F-4CAA-08F9-6FE5-6D22E30E624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1644316" y="4167177"/>
            <a:ext cx="375452" cy="375452"/>
          </a:xfrm>
          <a:prstGeom prst="rect">
            <a:avLst/>
          </a:prstGeom>
        </p:spPr>
      </p:pic>
    </p:spTree>
    <p:extLst>
      <p:ext uri="{BB962C8B-B14F-4D97-AF65-F5344CB8AC3E}">
        <p14:creationId xmlns:p14="http://schemas.microsoft.com/office/powerpoint/2010/main" val="1284415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Content Placeholder 6" descr="A close up of a sign&#10;&#10;Description automatically generated">
            <a:extLst>
              <a:ext uri="{FF2B5EF4-FFF2-40B4-BE49-F238E27FC236}">
                <a16:creationId xmlns="" xmlns:a16="http://schemas.microsoft.com/office/drawing/2014/main" id="{D83065CC-9D44-6AA1-65D2-B40CF5C2FF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47378" y="6427252"/>
            <a:ext cx="1155031" cy="430748"/>
          </a:xfrm>
          <a:prstGeom prst="rect">
            <a:avLst/>
          </a:prstGeom>
        </p:spPr>
      </p:pic>
      <p:pic>
        <p:nvPicPr>
          <p:cNvPr id="5" name="Picture 4" descr="A picture containing drawing&#10;&#10;Description automatically generated">
            <a:extLst>
              <a:ext uri="{FF2B5EF4-FFF2-40B4-BE49-F238E27FC236}">
                <a16:creationId xmlns="" xmlns:a16="http://schemas.microsoft.com/office/drawing/2014/main" id="{44D583C7-7B24-4F3F-9DEB-A32EBC5AA0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0094" y="0"/>
            <a:ext cx="1822315" cy="535020"/>
          </a:xfrm>
          <a:prstGeom prst="rect">
            <a:avLst/>
          </a:prstGeom>
        </p:spPr>
      </p:pic>
      <p:pic>
        <p:nvPicPr>
          <p:cNvPr id="7" name="Picture 6">
            <a:extLst>
              <a:ext uri="{FF2B5EF4-FFF2-40B4-BE49-F238E27FC236}">
                <a16:creationId xmlns="" xmlns:a16="http://schemas.microsoft.com/office/drawing/2014/main" id="{7D5D09BB-004F-8BF2-0691-3CC424F86854}"/>
              </a:ext>
            </a:extLst>
          </p:cNvPr>
          <p:cNvPicPr>
            <a:picLocks noChangeAspect="1"/>
          </p:cNvPicPr>
          <p:nvPr/>
        </p:nvPicPr>
        <p:blipFill>
          <a:blip r:embed="rId4">
            <a:duotone>
              <a:schemeClr val="accent4">
                <a:shade val="45000"/>
                <a:satMod val="135000"/>
              </a:schemeClr>
              <a:prstClr val="white"/>
            </a:duotone>
          </a:blip>
          <a:stretch>
            <a:fillRect/>
          </a:stretch>
        </p:blipFill>
        <p:spPr>
          <a:xfrm>
            <a:off x="3221580" y="1211429"/>
            <a:ext cx="5748839" cy="3095876"/>
          </a:xfrm>
          <a:prstGeom prst="rect">
            <a:avLst/>
          </a:prstGeom>
        </p:spPr>
      </p:pic>
    </p:spTree>
    <p:extLst>
      <p:ext uri="{BB962C8B-B14F-4D97-AF65-F5344CB8AC3E}">
        <p14:creationId xmlns:p14="http://schemas.microsoft.com/office/powerpoint/2010/main" val="2223135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Content Placeholder 6" descr="A close up of a sign&#10;&#10;Description automatically generated">
            <a:extLst>
              <a:ext uri="{FF2B5EF4-FFF2-40B4-BE49-F238E27FC236}">
                <a16:creationId xmlns="" xmlns:a16="http://schemas.microsoft.com/office/drawing/2014/main" id="{D83065CC-9D44-6AA1-65D2-B40CF5C2FF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47378" y="6427252"/>
            <a:ext cx="1155031" cy="430748"/>
          </a:xfrm>
          <a:prstGeom prst="rect">
            <a:avLst/>
          </a:prstGeom>
        </p:spPr>
      </p:pic>
      <p:pic>
        <p:nvPicPr>
          <p:cNvPr id="5" name="Picture 4" descr="A picture containing drawing&#10;&#10;Description automatically generated">
            <a:extLst>
              <a:ext uri="{FF2B5EF4-FFF2-40B4-BE49-F238E27FC236}">
                <a16:creationId xmlns="" xmlns:a16="http://schemas.microsoft.com/office/drawing/2014/main" id="{44D583C7-7B24-4F3F-9DEB-A32EBC5AA0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0094" y="0"/>
            <a:ext cx="1822315" cy="535020"/>
          </a:xfrm>
          <a:prstGeom prst="rect">
            <a:avLst/>
          </a:prstGeom>
        </p:spPr>
      </p:pic>
      <p:sp>
        <p:nvSpPr>
          <p:cNvPr id="6" name="TextBox 5">
            <a:extLst>
              <a:ext uri="{FF2B5EF4-FFF2-40B4-BE49-F238E27FC236}">
                <a16:creationId xmlns="" xmlns:a16="http://schemas.microsoft.com/office/drawing/2014/main" id="{AE6C0624-C667-B892-4488-B9F8116E69EA}"/>
              </a:ext>
            </a:extLst>
          </p:cNvPr>
          <p:cNvSpPr txBox="1"/>
          <p:nvPr/>
        </p:nvSpPr>
        <p:spPr>
          <a:xfrm>
            <a:off x="3912738" y="226026"/>
            <a:ext cx="3578925" cy="400110"/>
          </a:xfrm>
          <a:prstGeom prst="rect">
            <a:avLst/>
          </a:prstGeom>
          <a:solidFill>
            <a:schemeClr val="accent1"/>
          </a:solidFill>
          <a:ln>
            <a:noFill/>
          </a:ln>
          <a:effectLst>
            <a:glow rad="63500">
              <a:schemeClr val="accent2">
                <a:satMod val="175000"/>
                <a:alpha val="40000"/>
              </a:schemeClr>
            </a:glow>
            <a:outerShdw blurRad="44450" dist="27940" dir="5400000" algn="ctr">
              <a:srgbClr val="000000">
                <a:alpha val="32000"/>
              </a:srgbClr>
            </a:outerShdw>
            <a:reflection blurRad="6350" stA="50000" endA="300" endPos="55500" dist="50800" dir="5400000" sy="-100000" algn="bl" rotWithShape="0"/>
          </a:effectLst>
          <a:scene3d>
            <a:camera prst="orthographicFront">
              <a:rot lat="0" lon="0" rev="0"/>
            </a:camera>
            <a:lightRig rig="balanced" dir="t">
              <a:rot lat="0" lon="0" rev="8700000"/>
            </a:lightRig>
          </a:scene3d>
          <a:sp3d>
            <a:bevelT w="190500" h="38100"/>
          </a:sp3d>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b="1" i="1" kern="0" dirty="0">
                <a:effectLst>
                  <a:outerShdw blurRad="38100" dist="38100" dir="2700000" algn="tl">
                    <a:srgbClr val="000000">
                      <a:alpha val="43137"/>
                    </a:srgbClr>
                  </a:outerShdw>
                </a:effectLst>
              </a:rPr>
              <a:t>PROBLEM STATEMENT</a:t>
            </a:r>
          </a:p>
        </p:txBody>
      </p:sp>
      <p:sp>
        <p:nvSpPr>
          <p:cNvPr id="2" name="TextBox 1">
            <a:extLst>
              <a:ext uri="{FF2B5EF4-FFF2-40B4-BE49-F238E27FC236}">
                <a16:creationId xmlns="" xmlns:a16="http://schemas.microsoft.com/office/drawing/2014/main" id="{07B93B3F-9386-B59E-F4B2-651239A0F05A}"/>
              </a:ext>
            </a:extLst>
          </p:cNvPr>
          <p:cNvSpPr txBox="1"/>
          <p:nvPr/>
        </p:nvSpPr>
        <p:spPr>
          <a:xfrm>
            <a:off x="1556936" y="810178"/>
            <a:ext cx="9832959" cy="3693319"/>
          </a:xfrm>
          <a:prstGeom prst="rect">
            <a:avLst/>
          </a:prstGeom>
          <a:noFill/>
        </p:spPr>
        <p:txBody>
          <a:bodyPr wrap="square" rtlCol="0">
            <a:spAutoFit/>
          </a:bodyPr>
          <a:lstStyle/>
          <a:p>
            <a:r>
              <a:rPr lang="en-US" b="1" i="1" dirty="0">
                <a:effectLst>
                  <a:outerShdw blurRad="38100" dist="38100" dir="2700000" algn="tl">
                    <a:srgbClr val="000000">
                      <a:alpha val="43137"/>
                    </a:srgbClr>
                  </a:outerShdw>
                </a:effectLst>
                <a:latin typeface="Trebuchet MS" panose="020B0603020202020204" pitchFamily="34" charset="0"/>
              </a:rPr>
              <a:t>In this project we’ll be developing a 2d top-down tank game named ‘Tanks!!!’ with the help of game development engine. </a:t>
            </a:r>
          </a:p>
          <a:p>
            <a:endParaRPr lang="en-US" b="1" i="1" dirty="0">
              <a:effectLst>
                <a:outerShdw blurRad="38100" dist="38100" dir="2700000" algn="tl">
                  <a:srgbClr val="000000">
                    <a:alpha val="43137"/>
                  </a:srgbClr>
                </a:outerShdw>
              </a:effectLst>
              <a:latin typeface="Trebuchet MS" panose="020B0603020202020204" pitchFamily="34" charset="0"/>
            </a:endParaRPr>
          </a:p>
          <a:p>
            <a:r>
              <a:rPr lang="en-US" b="1" i="1" dirty="0">
                <a:effectLst>
                  <a:outerShdw blurRad="38100" dist="38100" dir="2700000" algn="tl">
                    <a:srgbClr val="000000">
                      <a:alpha val="43137"/>
                    </a:srgbClr>
                  </a:outerShdw>
                </a:effectLst>
                <a:latin typeface="Trebuchet MS" panose="020B0603020202020204" pitchFamily="34" charset="0"/>
              </a:rPr>
              <a:t>The game will contain several levels with increasing level of difficulty. </a:t>
            </a:r>
          </a:p>
          <a:p>
            <a:endParaRPr lang="en-US" b="1" i="1" dirty="0">
              <a:effectLst>
                <a:outerShdw blurRad="38100" dist="38100" dir="2700000" algn="tl">
                  <a:srgbClr val="000000">
                    <a:alpha val="43137"/>
                  </a:srgbClr>
                </a:outerShdw>
              </a:effectLst>
              <a:latin typeface="Trebuchet MS" panose="020B0603020202020204" pitchFamily="34" charset="0"/>
            </a:endParaRPr>
          </a:p>
          <a:p>
            <a:r>
              <a:rPr lang="en-US" b="1" i="1" dirty="0">
                <a:effectLst>
                  <a:outerShdw blurRad="38100" dist="38100" dir="2700000" algn="tl">
                    <a:srgbClr val="000000">
                      <a:alpha val="43137"/>
                    </a:srgbClr>
                  </a:outerShdw>
                </a:effectLst>
                <a:latin typeface="Trebuchet MS" panose="020B0603020202020204" pitchFamily="34" charset="0"/>
              </a:rPr>
              <a:t>The player will be able to control a tank, i.e. its movement and turret movement. </a:t>
            </a:r>
          </a:p>
          <a:p>
            <a:endParaRPr lang="en-US" b="1" i="1" dirty="0">
              <a:effectLst>
                <a:outerShdw blurRad="38100" dist="38100" dir="2700000" algn="tl">
                  <a:srgbClr val="000000">
                    <a:alpha val="43137"/>
                  </a:srgbClr>
                </a:outerShdw>
              </a:effectLst>
              <a:latin typeface="Trebuchet MS" panose="020B0603020202020204" pitchFamily="34" charset="0"/>
            </a:endParaRPr>
          </a:p>
          <a:p>
            <a:r>
              <a:rPr lang="en-US" b="1" i="1" dirty="0">
                <a:effectLst>
                  <a:outerShdw blurRad="38100" dist="38100" dir="2700000" algn="tl">
                    <a:srgbClr val="000000">
                      <a:alpha val="43137"/>
                    </a:srgbClr>
                  </a:outerShdw>
                </a:effectLst>
                <a:latin typeface="Trebuchet MS" panose="020B0603020202020204" pitchFamily="34" charset="0"/>
              </a:rPr>
              <a:t>The player can shoot bombs from the turret at other AI tanks and destroy them, and the player also needs to defend from the bombs of AI tanks, if the player fails to defend the tank, the health of the tank </a:t>
            </a:r>
            <a:r>
              <a:rPr lang="en-US" b="1" i="1" dirty="0" err="1">
                <a:effectLst>
                  <a:outerShdw blurRad="38100" dist="38100" dir="2700000" algn="tl">
                    <a:srgbClr val="000000">
                      <a:alpha val="43137"/>
                    </a:srgbClr>
                  </a:outerShdw>
                </a:effectLst>
                <a:latin typeface="Trebuchet MS" panose="020B0603020202020204" pitchFamily="34" charset="0"/>
              </a:rPr>
              <a:t>deteriotes</a:t>
            </a:r>
            <a:r>
              <a:rPr lang="en-US" b="1" i="1" dirty="0">
                <a:effectLst>
                  <a:outerShdw blurRad="38100" dist="38100" dir="2700000" algn="tl">
                    <a:srgbClr val="000000">
                      <a:alpha val="43137"/>
                    </a:srgbClr>
                  </a:outerShdw>
                </a:effectLst>
                <a:latin typeface="Trebuchet MS" panose="020B0603020202020204" pitchFamily="34" charset="0"/>
              </a:rPr>
              <a:t>. </a:t>
            </a:r>
          </a:p>
          <a:p>
            <a:endParaRPr lang="en-US" b="1" i="1" dirty="0">
              <a:effectLst>
                <a:outerShdw blurRad="38100" dist="38100" dir="2700000" algn="tl">
                  <a:srgbClr val="000000">
                    <a:alpha val="43137"/>
                  </a:srgbClr>
                </a:outerShdw>
              </a:effectLst>
              <a:latin typeface="Trebuchet MS" panose="020B0603020202020204" pitchFamily="34" charset="0"/>
            </a:endParaRPr>
          </a:p>
          <a:p>
            <a:r>
              <a:rPr lang="en-US" b="1" i="1" dirty="0">
                <a:effectLst>
                  <a:outerShdw blurRad="38100" dist="38100" dir="2700000" algn="tl">
                    <a:srgbClr val="000000">
                      <a:alpha val="43137"/>
                    </a:srgbClr>
                  </a:outerShdw>
                </a:effectLst>
                <a:latin typeface="Trebuchet MS" panose="020B0603020202020204" pitchFamily="34" charset="0"/>
              </a:rPr>
              <a:t>The level will be passed when the player destroys all the AI tanks on the map without getting destroyed.</a:t>
            </a:r>
            <a:endParaRPr lang="en-IN" b="1" i="1" dirty="0">
              <a:effectLst>
                <a:outerShdw blurRad="38100" dist="38100" dir="2700000" algn="tl">
                  <a:srgbClr val="000000">
                    <a:alpha val="43137"/>
                  </a:srgbClr>
                </a:outerShdw>
              </a:effectLst>
              <a:latin typeface="Trebuchet MS" panose="020B0603020202020204" pitchFamily="34" charset="0"/>
            </a:endParaRPr>
          </a:p>
        </p:txBody>
      </p:sp>
      <p:pic>
        <p:nvPicPr>
          <p:cNvPr id="8" name="Picture 7">
            <a:extLst>
              <a:ext uri="{FF2B5EF4-FFF2-40B4-BE49-F238E27FC236}">
                <a16:creationId xmlns="" xmlns:a16="http://schemas.microsoft.com/office/drawing/2014/main" id="{58CB130C-9CBD-4BD2-B93F-D59A9DBDD1B9}"/>
              </a:ext>
            </a:extLst>
          </p:cNvPr>
          <p:cNvPicPr>
            <a:picLocks noChangeAspect="1"/>
          </p:cNvPicPr>
          <p:nvPr/>
        </p:nvPicPr>
        <p:blipFill rotWithShape="1">
          <a:blip r:embed="rId4"/>
          <a:srcRect r="176" b="16023"/>
          <a:stretch/>
        </p:blipFill>
        <p:spPr>
          <a:xfrm>
            <a:off x="5162011" y="4281807"/>
            <a:ext cx="4383041" cy="23501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Graphic 8" descr="Stars">
            <a:extLst>
              <a:ext uri="{FF2B5EF4-FFF2-40B4-BE49-F238E27FC236}">
                <a16:creationId xmlns="" xmlns:a16="http://schemas.microsoft.com/office/drawing/2014/main" id="{47CB00D0-5C15-4066-8339-ED874C77CE7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1082842" y="886927"/>
            <a:ext cx="375452" cy="375452"/>
          </a:xfrm>
          <a:prstGeom prst="rect">
            <a:avLst/>
          </a:prstGeom>
        </p:spPr>
      </p:pic>
      <p:pic>
        <p:nvPicPr>
          <p:cNvPr id="10" name="Graphic 9" descr="Stars">
            <a:extLst>
              <a:ext uri="{FF2B5EF4-FFF2-40B4-BE49-F238E27FC236}">
                <a16:creationId xmlns="" xmlns:a16="http://schemas.microsoft.com/office/drawing/2014/main" id="{51EFAA4B-C2D9-1149-A97C-A630A6622FE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1082842" y="1664969"/>
            <a:ext cx="375452" cy="375452"/>
          </a:xfrm>
          <a:prstGeom prst="rect">
            <a:avLst/>
          </a:prstGeom>
        </p:spPr>
      </p:pic>
      <p:pic>
        <p:nvPicPr>
          <p:cNvPr id="11" name="Graphic 10" descr="Stars">
            <a:extLst>
              <a:ext uri="{FF2B5EF4-FFF2-40B4-BE49-F238E27FC236}">
                <a16:creationId xmlns="" xmlns:a16="http://schemas.microsoft.com/office/drawing/2014/main" id="{4E853B24-9067-68F8-CD3B-E6C18AD668F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1082842" y="2178316"/>
            <a:ext cx="375452" cy="375452"/>
          </a:xfrm>
          <a:prstGeom prst="rect">
            <a:avLst/>
          </a:prstGeom>
        </p:spPr>
      </p:pic>
      <p:pic>
        <p:nvPicPr>
          <p:cNvPr id="12" name="Graphic 11" descr="Stars">
            <a:extLst>
              <a:ext uri="{FF2B5EF4-FFF2-40B4-BE49-F238E27FC236}">
                <a16:creationId xmlns="" xmlns:a16="http://schemas.microsoft.com/office/drawing/2014/main" id="{AAAD1FA2-4826-4982-DF47-B06138EEF4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1082842" y="2755833"/>
            <a:ext cx="375452" cy="375452"/>
          </a:xfrm>
          <a:prstGeom prst="rect">
            <a:avLst/>
          </a:prstGeom>
        </p:spPr>
      </p:pic>
      <p:pic>
        <p:nvPicPr>
          <p:cNvPr id="13" name="Graphic 12" descr="Stars">
            <a:extLst>
              <a:ext uri="{FF2B5EF4-FFF2-40B4-BE49-F238E27FC236}">
                <a16:creationId xmlns="" xmlns:a16="http://schemas.microsoft.com/office/drawing/2014/main" id="{DAAC86F0-2B6E-506D-DF9B-3DFFB2EE6C3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1082842" y="3822632"/>
            <a:ext cx="375452" cy="375452"/>
          </a:xfrm>
          <a:prstGeom prst="rect">
            <a:avLst/>
          </a:prstGeom>
        </p:spPr>
      </p:pic>
    </p:spTree>
    <p:extLst>
      <p:ext uri="{BB962C8B-B14F-4D97-AF65-F5344CB8AC3E}">
        <p14:creationId xmlns:p14="http://schemas.microsoft.com/office/powerpoint/2010/main" val="506353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Content Placeholder 6" descr="A close up of a sign&#10;&#10;Description automatically generated">
            <a:extLst>
              <a:ext uri="{FF2B5EF4-FFF2-40B4-BE49-F238E27FC236}">
                <a16:creationId xmlns="" xmlns:a16="http://schemas.microsoft.com/office/drawing/2014/main" id="{D83065CC-9D44-6AA1-65D2-B40CF5C2FF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47378" y="6427252"/>
            <a:ext cx="1155031" cy="430748"/>
          </a:xfrm>
          <a:prstGeom prst="rect">
            <a:avLst/>
          </a:prstGeom>
        </p:spPr>
      </p:pic>
      <p:pic>
        <p:nvPicPr>
          <p:cNvPr id="5" name="Picture 4" descr="A picture containing drawing&#10;&#10;Description automatically generated">
            <a:extLst>
              <a:ext uri="{FF2B5EF4-FFF2-40B4-BE49-F238E27FC236}">
                <a16:creationId xmlns="" xmlns:a16="http://schemas.microsoft.com/office/drawing/2014/main" id="{44D583C7-7B24-4F3F-9DEB-A32EBC5AA0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0094" y="0"/>
            <a:ext cx="1822315" cy="535020"/>
          </a:xfrm>
          <a:prstGeom prst="rect">
            <a:avLst/>
          </a:prstGeom>
        </p:spPr>
      </p:pic>
      <p:sp>
        <p:nvSpPr>
          <p:cNvPr id="6" name="TextBox 5">
            <a:extLst>
              <a:ext uri="{FF2B5EF4-FFF2-40B4-BE49-F238E27FC236}">
                <a16:creationId xmlns="" xmlns:a16="http://schemas.microsoft.com/office/drawing/2014/main" id="{AE6C0624-C667-B892-4488-B9F8116E69EA}"/>
              </a:ext>
            </a:extLst>
          </p:cNvPr>
          <p:cNvSpPr txBox="1"/>
          <p:nvPr/>
        </p:nvSpPr>
        <p:spPr>
          <a:xfrm>
            <a:off x="3992948" y="134910"/>
            <a:ext cx="3578925" cy="400110"/>
          </a:xfrm>
          <a:prstGeom prst="rect">
            <a:avLst/>
          </a:prstGeom>
          <a:solidFill>
            <a:schemeClr val="accent1"/>
          </a:solidFill>
          <a:ln>
            <a:noFill/>
          </a:ln>
          <a:effectLst>
            <a:glow rad="63500">
              <a:schemeClr val="accent2">
                <a:satMod val="175000"/>
                <a:alpha val="40000"/>
              </a:schemeClr>
            </a:glow>
            <a:outerShdw blurRad="44450" dist="27940" dir="5400000" algn="ctr">
              <a:srgbClr val="000000">
                <a:alpha val="32000"/>
              </a:srgbClr>
            </a:outerShdw>
            <a:reflection blurRad="6350" stA="50000" endA="300" endPos="55500" dist="50800" dir="5400000" sy="-100000" algn="bl" rotWithShape="0"/>
          </a:effectLst>
          <a:scene3d>
            <a:camera prst="orthographicFront">
              <a:rot lat="0" lon="0" rev="0"/>
            </a:camera>
            <a:lightRig rig="balanced" dir="t">
              <a:rot lat="0" lon="0" rev="8700000"/>
            </a:lightRig>
          </a:scene3d>
          <a:sp3d>
            <a:bevelT w="190500" h="38100"/>
          </a:sp3d>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b="1" i="1" kern="0" dirty="0">
                <a:effectLst>
                  <a:outerShdw blurRad="38100" dist="38100" dir="2700000" algn="tl">
                    <a:srgbClr val="000000">
                      <a:alpha val="43137"/>
                    </a:srgbClr>
                  </a:outerShdw>
                </a:effectLst>
              </a:rPr>
              <a:t>RESOURCES</a:t>
            </a:r>
          </a:p>
        </p:txBody>
      </p:sp>
      <p:sp>
        <p:nvSpPr>
          <p:cNvPr id="4" name="TextBox 3">
            <a:extLst>
              <a:ext uri="{FF2B5EF4-FFF2-40B4-BE49-F238E27FC236}">
                <a16:creationId xmlns="" xmlns:a16="http://schemas.microsoft.com/office/drawing/2014/main" id="{0C265114-6213-6647-EEE0-9B5ABF76BC10}"/>
              </a:ext>
            </a:extLst>
          </p:cNvPr>
          <p:cNvSpPr txBox="1"/>
          <p:nvPr/>
        </p:nvSpPr>
        <p:spPr>
          <a:xfrm>
            <a:off x="6793832" y="1718894"/>
            <a:ext cx="3360821" cy="369332"/>
          </a:xfrm>
          <a:prstGeom prst="rect">
            <a:avLst/>
          </a:prstGeom>
          <a:solidFill>
            <a:schemeClr val="bg1">
              <a:lumMod val="75000"/>
              <a:lumOff val="2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b="1" i="1" spc="50" dirty="0">
                <a:ln w="9525" cmpd="sng">
                  <a:solidFill>
                    <a:schemeClr val="accent1"/>
                  </a:solidFill>
                  <a:prstDash val="solid"/>
                </a:ln>
                <a:solidFill>
                  <a:srgbClr val="70AD47">
                    <a:tint val="1000"/>
                  </a:srgbClr>
                </a:solidFill>
                <a:effectLst>
                  <a:glow rad="38100">
                    <a:schemeClr val="accent1">
                      <a:alpha val="40000"/>
                    </a:schemeClr>
                  </a:glow>
                </a:effectLst>
              </a:rPr>
              <a:t>U</a:t>
            </a:r>
            <a:r>
              <a:rPr lang="en-IN" b="1" i="1" spc="50" dirty="0">
                <a:ln w="9525" cmpd="sng">
                  <a:solidFill>
                    <a:schemeClr val="accent1"/>
                  </a:solidFill>
                  <a:prstDash val="solid"/>
                </a:ln>
                <a:solidFill>
                  <a:srgbClr val="70AD47">
                    <a:tint val="1000"/>
                  </a:srgbClr>
                </a:solidFill>
                <a:effectLst>
                  <a:glow rad="38100">
                    <a:schemeClr val="accent1">
                      <a:alpha val="40000"/>
                    </a:schemeClr>
                  </a:glow>
                </a:effectLst>
              </a:rPr>
              <a:t>NITY SOFTWARE</a:t>
            </a:r>
          </a:p>
        </p:txBody>
      </p:sp>
      <p:pic>
        <p:nvPicPr>
          <p:cNvPr id="8" name="Picture 7">
            <a:extLst>
              <a:ext uri="{FF2B5EF4-FFF2-40B4-BE49-F238E27FC236}">
                <a16:creationId xmlns="" xmlns:a16="http://schemas.microsoft.com/office/drawing/2014/main" id="{4B4AB0B0-6435-CF3F-8348-0EAED1B73329}"/>
              </a:ext>
            </a:extLst>
          </p:cNvPr>
          <p:cNvPicPr>
            <a:picLocks noChangeAspect="1"/>
          </p:cNvPicPr>
          <p:nvPr/>
        </p:nvPicPr>
        <p:blipFill rotWithShape="1">
          <a:blip r:embed="rId4"/>
          <a:srcRect b="5978"/>
          <a:stretch/>
        </p:blipFill>
        <p:spPr>
          <a:xfrm>
            <a:off x="346441" y="665747"/>
            <a:ext cx="5348506" cy="30720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 xmlns:a16="http://schemas.microsoft.com/office/drawing/2014/main" id="{94EADF84-AAFF-0163-8C29-AD5125C7A1D4}"/>
              </a:ext>
            </a:extLst>
          </p:cNvPr>
          <p:cNvPicPr>
            <a:picLocks noChangeAspect="1"/>
          </p:cNvPicPr>
          <p:nvPr/>
        </p:nvPicPr>
        <p:blipFill rotWithShape="1">
          <a:blip r:embed="rId5"/>
          <a:srcRect b="7191"/>
          <a:stretch/>
        </p:blipFill>
        <p:spPr>
          <a:xfrm>
            <a:off x="5799221" y="2755984"/>
            <a:ext cx="6207199" cy="34282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extBox 9">
            <a:extLst>
              <a:ext uri="{FF2B5EF4-FFF2-40B4-BE49-F238E27FC236}">
                <a16:creationId xmlns="" xmlns:a16="http://schemas.microsoft.com/office/drawing/2014/main" id="{3263B4BC-D2CB-1255-A65E-36FDE705C801}"/>
              </a:ext>
            </a:extLst>
          </p:cNvPr>
          <p:cNvSpPr txBox="1"/>
          <p:nvPr/>
        </p:nvSpPr>
        <p:spPr>
          <a:xfrm>
            <a:off x="1788695" y="4385887"/>
            <a:ext cx="3416967" cy="646331"/>
          </a:xfrm>
          <a:prstGeom prst="rect">
            <a:avLst/>
          </a:prstGeom>
          <a:solidFill>
            <a:schemeClr val="bg1">
              <a:lumMod val="75000"/>
              <a:lumOff val="2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b="1" i="1" spc="50" dirty="0">
                <a:ln w="9525" cmpd="sng">
                  <a:solidFill>
                    <a:schemeClr val="accent1"/>
                  </a:solidFill>
                  <a:prstDash val="solid"/>
                </a:ln>
                <a:solidFill>
                  <a:srgbClr val="70AD47">
                    <a:tint val="1000"/>
                  </a:srgbClr>
                </a:solidFill>
                <a:effectLst>
                  <a:glow rad="38100">
                    <a:schemeClr val="accent1">
                      <a:alpha val="40000"/>
                    </a:schemeClr>
                  </a:glow>
                </a:effectLst>
              </a:rPr>
              <a:t>ANIMATIONS BY UNITY</a:t>
            </a:r>
          </a:p>
          <a:p>
            <a:pPr algn="ctr"/>
            <a:r>
              <a:rPr lang="en-US" b="1" i="1" spc="50" dirty="0">
                <a:ln w="9525" cmpd="sng">
                  <a:solidFill>
                    <a:schemeClr val="accent1"/>
                  </a:solidFill>
                  <a:prstDash val="solid"/>
                </a:ln>
                <a:solidFill>
                  <a:srgbClr val="70AD47">
                    <a:tint val="1000"/>
                  </a:srgbClr>
                </a:solidFill>
                <a:effectLst>
                  <a:glow rad="38100">
                    <a:schemeClr val="accent1">
                      <a:alpha val="40000"/>
                    </a:schemeClr>
                  </a:glow>
                </a:effectLst>
              </a:rPr>
              <a:t> SOFTWARE</a:t>
            </a:r>
            <a:endParaRPr lang="en-IN" b="1" i="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pic>
        <p:nvPicPr>
          <p:cNvPr id="11" name="Graphic 10" descr="Arrow Straight">
            <a:extLst>
              <a:ext uri="{FF2B5EF4-FFF2-40B4-BE49-F238E27FC236}">
                <a16:creationId xmlns="" xmlns:a16="http://schemas.microsoft.com/office/drawing/2014/main" id="{A9699B64-A24D-17F4-18E2-8C65AB885FD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6096000" y="1668944"/>
            <a:ext cx="469231" cy="469231"/>
          </a:xfrm>
          <a:prstGeom prst="rect">
            <a:avLst/>
          </a:prstGeom>
        </p:spPr>
      </p:pic>
      <p:pic>
        <p:nvPicPr>
          <p:cNvPr id="12" name="Graphic 11" descr="Arrow Straight">
            <a:extLst>
              <a:ext uri="{FF2B5EF4-FFF2-40B4-BE49-F238E27FC236}">
                <a16:creationId xmlns="" xmlns:a16="http://schemas.microsoft.com/office/drawing/2014/main" id="{5BD4A353-9BCA-C7F7-8542-ED1C38B15B5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rot="10800000">
            <a:off x="5309936" y="4488271"/>
            <a:ext cx="376988" cy="441562"/>
          </a:xfrm>
          <a:prstGeom prst="rect">
            <a:avLst/>
          </a:prstGeom>
        </p:spPr>
      </p:pic>
    </p:spTree>
    <p:extLst>
      <p:ext uri="{BB962C8B-B14F-4D97-AF65-F5344CB8AC3E}">
        <p14:creationId xmlns:p14="http://schemas.microsoft.com/office/powerpoint/2010/main" val="1691512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Content Placeholder 6" descr="A close up of a sign&#10;&#10;Description automatically generated">
            <a:extLst>
              <a:ext uri="{FF2B5EF4-FFF2-40B4-BE49-F238E27FC236}">
                <a16:creationId xmlns="" xmlns:a16="http://schemas.microsoft.com/office/drawing/2014/main" id="{D83065CC-9D44-6AA1-65D2-B40CF5C2FF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47378" y="6427252"/>
            <a:ext cx="1155031" cy="430748"/>
          </a:xfrm>
          <a:prstGeom prst="rect">
            <a:avLst/>
          </a:prstGeom>
        </p:spPr>
      </p:pic>
      <p:pic>
        <p:nvPicPr>
          <p:cNvPr id="5" name="Picture 4" descr="A picture containing drawing&#10;&#10;Description automatically generated">
            <a:extLst>
              <a:ext uri="{FF2B5EF4-FFF2-40B4-BE49-F238E27FC236}">
                <a16:creationId xmlns="" xmlns:a16="http://schemas.microsoft.com/office/drawing/2014/main" id="{44D583C7-7B24-4F3F-9DEB-A32EBC5AA0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0094" y="0"/>
            <a:ext cx="1822315" cy="535020"/>
          </a:xfrm>
          <a:prstGeom prst="rect">
            <a:avLst/>
          </a:prstGeom>
        </p:spPr>
      </p:pic>
      <p:pic>
        <p:nvPicPr>
          <p:cNvPr id="4" name="Picture 3">
            <a:extLst>
              <a:ext uri="{FF2B5EF4-FFF2-40B4-BE49-F238E27FC236}">
                <a16:creationId xmlns="" xmlns:a16="http://schemas.microsoft.com/office/drawing/2014/main" id="{4FB46EBA-E568-9EC2-5E00-26AF4E7E84DB}"/>
              </a:ext>
            </a:extLst>
          </p:cNvPr>
          <p:cNvPicPr>
            <a:picLocks noChangeAspect="1"/>
          </p:cNvPicPr>
          <p:nvPr/>
        </p:nvPicPr>
        <p:blipFill rotWithShape="1">
          <a:blip r:embed="rId4"/>
          <a:srcRect b="4237"/>
          <a:stretch/>
        </p:blipFill>
        <p:spPr>
          <a:xfrm>
            <a:off x="5791202" y="3157037"/>
            <a:ext cx="5374105" cy="28908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 xmlns:a16="http://schemas.microsoft.com/office/drawing/2014/main" id="{638FBDEF-68E8-C2BC-55C0-CE9DE2F9BBE0}"/>
              </a:ext>
            </a:extLst>
          </p:cNvPr>
          <p:cNvSpPr txBox="1"/>
          <p:nvPr/>
        </p:nvSpPr>
        <p:spPr>
          <a:xfrm>
            <a:off x="7686557" y="1318482"/>
            <a:ext cx="3360821" cy="369332"/>
          </a:xfrm>
          <a:prstGeom prst="rect">
            <a:avLst/>
          </a:prstGeom>
          <a:solidFill>
            <a:schemeClr val="bg1">
              <a:lumMod val="75000"/>
              <a:lumOff val="2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b="1" i="1" spc="50" dirty="0">
                <a:ln w="9525" cmpd="sng">
                  <a:solidFill>
                    <a:schemeClr val="accent1"/>
                  </a:solidFill>
                  <a:prstDash val="solid"/>
                </a:ln>
                <a:solidFill>
                  <a:srgbClr val="70AD47">
                    <a:tint val="1000"/>
                  </a:srgbClr>
                </a:solidFill>
                <a:effectLst>
                  <a:glow rad="38100">
                    <a:schemeClr val="accent1">
                      <a:alpha val="40000"/>
                    </a:schemeClr>
                  </a:glow>
                </a:effectLst>
              </a:rPr>
              <a:t>SPRITES BY KENNY</a:t>
            </a:r>
            <a:endParaRPr lang="en-IN" b="1" i="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8" name="TextBox 7">
            <a:extLst>
              <a:ext uri="{FF2B5EF4-FFF2-40B4-BE49-F238E27FC236}">
                <a16:creationId xmlns="" xmlns:a16="http://schemas.microsoft.com/office/drawing/2014/main" id="{8F5A9878-D640-16C2-D03C-BAC230EF6E62}"/>
              </a:ext>
            </a:extLst>
          </p:cNvPr>
          <p:cNvSpPr txBox="1"/>
          <p:nvPr/>
        </p:nvSpPr>
        <p:spPr>
          <a:xfrm>
            <a:off x="1820779" y="4417789"/>
            <a:ext cx="3360821" cy="369332"/>
          </a:xfrm>
          <a:prstGeom prst="rect">
            <a:avLst/>
          </a:prstGeom>
          <a:solidFill>
            <a:schemeClr val="bg1">
              <a:lumMod val="75000"/>
              <a:lumOff val="2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b="1" i="1" spc="50" dirty="0">
                <a:ln w="9525" cmpd="sng">
                  <a:solidFill>
                    <a:schemeClr val="accent1"/>
                  </a:solidFill>
                  <a:prstDash val="solid"/>
                </a:ln>
                <a:solidFill>
                  <a:srgbClr val="70AD47">
                    <a:tint val="1000"/>
                  </a:srgbClr>
                </a:solidFill>
                <a:effectLst>
                  <a:glow rad="38100">
                    <a:schemeClr val="accent1">
                      <a:alpha val="40000"/>
                    </a:schemeClr>
                  </a:glow>
                </a:effectLst>
              </a:rPr>
              <a:t>A</a:t>
            </a:r>
            <a:r>
              <a:rPr lang="en-IN" b="1" i="1" spc="50" dirty="0">
                <a:ln w="9525" cmpd="sng">
                  <a:solidFill>
                    <a:schemeClr val="accent1"/>
                  </a:solidFill>
                  <a:prstDash val="solid"/>
                </a:ln>
                <a:solidFill>
                  <a:srgbClr val="70AD47">
                    <a:tint val="1000"/>
                  </a:srgbClr>
                </a:solidFill>
                <a:effectLst>
                  <a:glow rad="38100">
                    <a:schemeClr val="accent1">
                      <a:alpha val="40000"/>
                    </a:schemeClr>
                  </a:glow>
                </a:effectLst>
              </a:rPr>
              <a:t>UDIO FILES FROM GITHUB</a:t>
            </a:r>
          </a:p>
        </p:txBody>
      </p:sp>
      <p:pic>
        <p:nvPicPr>
          <p:cNvPr id="11" name="Graphic 10" descr="Arrow Straight">
            <a:extLst>
              <a:ext uri="{FF2B5EF4-FFF2-40B4-BE49-F238E27FC236}">
                <a16:creationId xmlns="" xmlns:a16="http://schemas.microsoft.com/office/drawing/2014/main" id="{45DBC70B-187B-1B8E-2908-D02CCABF316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6882063" y="1262263"/>
            <a:ext cx="469231" cy="469231"/>
          </a:xfrm>
          <a:prstGeom prst="rect">
            <a:avLst/>
          </a:prstGeom>
        </p:spPr>
      </p:pic>
      <p:pic>
        <p:nvPicPr>
          <p:cNvPr id="12" name="Graphic 11" descr="Arrow Straight">
            <a:extLst>
              <a:ext uri="{FF2B5EF4-FFF2-40B4-BE49-F238E27FC236}">
                <a16:creationId xmlns="" xmlns:a16="http://schemas.microsoft.com/office/drawing/2014/main" id="{98FD4971-6066-FD3B-F488-299875FE288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rot="10800000">
            <a:off x="5301735" y="4417789"/>
            <a:ext cx="369331" cy="369331"/>
          </a:xfrm>
          <a:prstGeom prst="rect">
            <a:avLst/>
          </a:prstGeom>
        </p:spPr>
      </p:pic>
      <p:pic>
        <p:nvPicPr>
          <p:cNvPr id="13" name="Picture 12">
            <a:extLst>
              <a:ext uri="{FF2B5EF4-FFF2-40B4-BE49-F238E27FC236}">
                <a16:creationId xmlns="" xmlns:a16="http://schemas.microsoft.com/office/drawing/2014/main" id="{A82DDFB2-5BDC-311E-7251-E302D0443B00}"/>
              </a:ext>
            </a:extLst>
          </p:cNvPr>
          <p:cNvPicPr>
            <a:picLocks noChangeAspect="1"/>
          </p:cNvPicPr>
          <p:nvPr/>
        </p:nvPicPr>
        <p:blipFill rotWithShape="1">
          <a:blip r:embed="rId8"/>
          <a:srcRect b="8657"/>
          <a:stretch/>
        </p:blipFill>
        <p:spPr>
          <a:xfrm>
            <a:off x="1144622" y="267510"/>
            <a:ext cx="5422231" cy="27820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33200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Content Placeholder 6" descr="A close up of a sign&#10;&#10;Description automatically generated">
            <a:extLst>
              <a:ext uri="{FF2B5EF4-FFF2-40B4-BE49-F238E27FC236}">
                <a16:creationId xmlns="" xmlns:a16="http://schemas.microsoft.com/office/drawing/2014/main" id="{D83065CC-9D44-6AA1-65D2-B40CF5C2FF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47378" y="6427252"/>
            <a:ext cx="1155031" cy="430748"/>
          </a:xfrm>
          <a:prstGeom prst="rect">
            <a:avLst/>
          </a:prstGeom>
        </p:spPr>
      </p:pic>
      <p:pic>
        <p:nvPicPr>
          <p:cNvPr id="5" name="Picture 4" descr="A picture containing drawing&#10;&#10;Description automatically generated">
            <a:extLst>
              <a:ext uri="{FF2B5EF4-FFF2-40B4-BE49-F238E27FC236}">
                <a16:creationId xmlns="" xmlns:a16="http://schemas.microsoft.com/office/drawing/2014/main" id="{44D583C7-7B24-4F3F-9DEB-A32EBC5AA0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0094" y="0"/>
            <a:ext cx="1822315" cy="535020"/>
          </a:xfrm>
          <a:prstGeom prst="rect">
            <a:avLst/>
          </a:prstGeom>
        </p:spPr>
      </p:pic>
      <p:sp>
        <p:nvSpPr>
          <p:cNvPr id="6" name="TextBox 5">
            <a:extLst>
              <a:ext uri="{FF2B5EF4-FFF2-40B4-BE49-F238E27FC236}">
                <a16:creationId xmlns="" xmlns:a16="http://schemas.microsoft.com/office/drawing/2014/main" id="{AE6C0624-C667-B892-4488-B9F8116E69EA}"/>
              </a:ext>
            </a:extLst>
          </p:cNvPr>
          <p:cNvSpPr txBox="1"/>
          <p:nvPr/>
        </p:nvSpPr>
        <p:spPr>
          <a:xfrm>
            <a:off x="3992949" y="240114"/>
            <a:ext cx="3578925" cy="400110"/>
          </a:xfrm>
          <a:prstGeom prst="rect">
            <a:avLst/>
          </a:prstGeom>
          <a:solidFill>
            <a:schemeClr val="accent1"/>
          </a:solidFill>
          <a:ln>
            <a:noFill/>
          </a:ln>
          <a:effectLst>
            <a:glow rad="63500">
              <a:schemeClr val="accent2">
                <a:satMod val="175000"/>
                <a:alpha val="40000"/>
              </a:schemeClr>
            </a:glow>
            <a:outerShdw blurRad="44450" dist="27940" dir="5400000" algn="ctr">
              <a:srgbClr val="000000">
                <a:alpha val="32000"/>
              </a:srgbClr>
            </a:outerShdw>
            <a:reflection blurRad="6350" stA="50000" endA="300" endPos="55500" dist="50800" dir="5400000" sy="-100000" algn="bl" rotWithShape="0"/>
          </a:effectLst>
          <a:scene3d>
            <a:camera prst="orthographicFront">
              <a:rot lat="0" lon="0" rev="0"/>
            </a:camera>
            <a:lightRig rig="balanced" dir="t">
              <a:rot lat="0" lon="0" rev="8700000"/>
            </a:lightRig>
          </a:scene3d>
          <a:sp3d>
            <a:bevelT w="190500" h="38100"/>
          </a:sp3d>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b="1" i="1" kern="0" dirty="0">
                <a:effectLst>
                  <a:outerShdw blurRad="38100" dist="38100" dir="2700000" algn="tl">
                    <a:srgbClr val="000000">
                      <a:alpha val="43137"/>
                    </a:srgbClr>
                  </a:outerShdw>
                </a:effectLst>
              </a:rPr>
              <a:t>SCRIPTS USED</a:t>
            </a:r>
          </a:p>
        </p:txBody>
      </p:sp>
      <p:pic>
        <p:nvPicPr>
          <p:cNvPr id="2" name="Picture 1">
            <a:extLst>
              <a:ext uri="{FF2B5EF4-FFF2-40B4-BE49-F238E27FC236}">
                <a16:creationId xmlns="" xmlns:a16="http://schemas.microsoft.com/office/drawing/2014/main" id="{DBEA74BD-03CF-C096-899E-EF0C1E4DDB38}"/>
              </a:ext>
            </a:extLst>
          </p:cNvPr>
          <p:cNvPicPr>
            <a:picLocks noChangeAspect="1"/>
          </p:cNvPicPr>
          <p:nvPr/>
        </p:nvPicPr>
        <p:blipFill rotWithShape="1">
          <a:blip r:embed="rId4"/>
          <a:srcRect l="-2" t="1" r="1" b="8479"/>
          <a:stretch/>
        </p:blipFill>
        <p:spPr>
          <a:xfrm>
            <a:off x="1868904" y="946485"/>
            <a:ext cx="9320463" cy="50372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6812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Content Placeholder 6" descr="A close up of a sign&#10;&#10;Description automatically generated">
            <a:extLst>
              <a:ext uri="{FF2B5EF4-FFF2-40B4-BE49-F238E27FC236}">
                <a16:creationId xmlns="" xmlns:a16="http://schemas.microsoft.com/office/drawing/2014/main" id="{D83065CC-9D44-6AA1-65D2-B40CF5C2FF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47378" y="6427252"/>
            <a:ext cx="1155031" cy="430748"/>
          </a:xfrm>
          <a:prstGeom prst="rect">
            <a:avLst/>
          </a:prstGeom>
        </p:spPr>
      </p:pic>
      <p:pic>
        <p:nvPicPr>
          <p:cNvPr id="5" name="Picture 4" descr="A picture containing drawing&#10;&#10;Description automatically generated">
            <a:extLst>
              <a:ext uri="{FF2B5EF4-FFF2-40B4-BE49-F238E27FC236}">
                <a16:creationId xmlns="" xmlns:a16="http://schemas.microsoft.com/office/drawing/2014/main" id="{44D583C7-7B24-4F3F-9DEB-A32EBC5AA0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0094" y="0"/>
            <a:ext cx="1822315" cy="535020"/>
          </a:xfrm>
          <a:prstGeom prst="rect">
            <a:avLst/>
          </a:prstGeom>
        </p:spPr>
      </p:pic>
      <p:pic>
        <p:nvPicPr>
          <p:cNvPr id="2" name="Picture 1">
            <a:extLst>
              <a:ext uri="{FF2B5EF4-FFF2-40B4-BE49-F238E27FC236}">
                <a16:creationId xmlns="" xmlns:a16="http://schemas.microsoft.com/office/drawing/2014/main" id="{020518D6-6613-E2A6-FF2B-9665A6BA1CE9}"/>
              </a:ext>
            </a:extLst>
          </p:cNvPr>
          <p:cNvPicPr>
            <a:picLocks noChangeAspect="1"/>
          </p:cNvPicPr>
          <p:nvPr/>
        </p:nvPicPr>
        <p:blipFill rotWithShape="1">
          <a:blip r:embed="rId4"/>
          <a:srcRect b="6220"/>
          <a:stretch/>
        </p:blipFill>
        <p:spPr>
          <a:xfrm>
            <a:off x="1957988" y="879926"/>
            <a:ext cx="9472012" cy="53363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31571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Content Placeholder 6" descr="A close up of a sign&#10;&#10;Description automatically generated">
            <a:extLst>
              <a:ext uri="{FF2B5EF4-FFF2-40B4-BE49-F238E27FC236}">
                <a16:creationId xmlns="" xmlns:a16="http://schemas.microsoft.com/office/drawing/2014/main" id="{D83065CC-9D44-6AA1-65D2-B40CF5C2FF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47378" y="6427252"/>
            <a:ext cx="1155031" cy="430748"/>
          </a:xfrm>
          <a:prstGeom prst="rect">
            <a:avLst/>
          </a:prstGeom>
        </p:spPr>
      </p:pic>
      <p:pic>
        <p:nvPicPr>
          <p:cNvPr id="5" name="Picture 4" descr="A picture containing drawing&#10;&#10;Description automatically generated">
            <a:extLst>
              <a:ext uri="{FF2B5EF4-FFF2-40B4-BE49-F238E27FC236}">
                <a16:creationId xmlns="" xmlns:a16="http://schemas.microsoft.com/office/drawing/2014/main" id="{44D583C7-7B24-4F3F-9DEB-A32EBC5AA0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0094" y="0"/>
            <a:ext cx="1822315" cy="535020"/>
          </a:xfrm>
          <a:prstGeom prst="rect">
            <a:avLst/>
          </a:prstGeom>
        </p:spPr>
      </p:pic>
      <p:sp>
        <p:nvSpPr>
          <p:cNvPr id="6" name="TextBox 5">
            <a:extLst>
              <a:ext uri="{FF2B5EF4-FFF2-40B4-BE49-F238E27FC236}">
                <a16:creationId xmlns="" xmlns:a16="http://schemas.microsoft.com/office/drawing/2014/main" id="{AE6C0624-C667-B892-4488-B9F8116E69EA}"/>
              </a:ext>
            </a:extLst>
          </p:cNvPr>
          <p:cNvSpPr txBox="1"/>
          <p:nvPr/>
        </p:nvSpPr>
        <p:spPr>
          <a:xfrm>
            <a:off x="4145349" y="335474"/>
            <a:ext cx="3578925" cy="400110"/>
          </a:xfrm>
          <a:prstGeom prst="rect">
            <a:avLst/>
          </a:prstGeom>
          <a:solidFill>
            <a:schemeClr val="accent1"/>
          </a:solidFill>
          <a:ln>
            <a:noFill/>
          </a:ln>
          <a:effectLst>
            <a:glow rad="63500">
              <a:schemeClr val="accent2">
                <a:satMod val="175000"/>
                <a:alpha val="40000"/>
              </a:schemeClr>
            </a:glow>
            <a:outerShdw blurRad="44450" dist="27940" dir="5400000" algn="ctr">
              <a:srgbClr val="000000">
                <a:alpha val="32000"/>
              </a:srgbClr>
            </a:outerShdw>
            <a:reflection blurRad="6350" stA="50000" endA="300" endPos="55500" dist="50800" dir="5400000" sy="-100000" algn="bl" rotWithShape="0"/>
          </a:effectLst>
          <a:scene3d>
            <a:camera prst="orthographicFront">
              <a:rot lat="0" lon="0" rev="0"/>
            </a:camera>
            <a:lightRig rig="balanced" dir="t">
              <a:rot lat="0" lon="0" rev="8700000"/>
            </a:lightRig>
          </a:scene3d>
          <a:sp3d>
            <a:bevelT w="190500" h="38100"/>
          </a:sp3d>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b="1" i="1" kern="0" dirty="0">
                <a:effectLst>
                  <a:outerShdw blurRad="38100" dist="38100" dir="2700000" algn="tl">
                    <a:srgbClr val="000000">
                      <a:alpha val="43137"/>
                    </a:srgbClr>
                  </a:outerShdw>
                </a:effectLst>
              </a:rPr>
              <a:t>SORTING LAYERS</a:t>
            </a:r>
          </a:p>
        </p:txBody>
      </p:sp>
      <p:pic>
        <p:nvPicPr>
          <p:cNvPr id="4" name="Picture 3">
            <a:extLst>
              <a:ext uri="{FF2B5EF4-FFF2-40B4-BE49-F238E27FC236}">
                <a16:creationId xmlns="" xmlns:a16="http://schemas.microsoft.com/office/drawing/2014/main" id="{0C460F0A-8E67-0864-72DB-4F57F5ACDB62}"/>
              </a:ext>
            </a:extLst>
          </p:cNvPr>
          <p:cNvPicPr>
            <a:picLocks noChangeAspect="1"/>
          </p:cNvPicPr>
          <p:nvPr/>
        </p:nvPicPr>
        <p:blipFill rotWithShape="1">
          <a:blip r:embed="rId4"/>
          <a:srcRect b="6220"/>
          <a:stretch/>
        </p:blipFill>
        <p:spPr>
          <a:xfrm>
            <a:off x="1713630" y="1199900"/>
            <a:ext cx="9764496" cy="52273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40698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Content Placeholder 6" descr="A close up of a sign&#10;&#10;Description automatically generated">
            <a:extLst>
              <a:ext uri="{FF2B5EF4-FFF2-40B4-BE49-F238E27FC236}">
                <a16:creationId xmlns="" xmlns:a16="http://schemas.microsoft.com/office/drawing/2014/main" id="{D83065CC-9D44-6AA1-65D2-B40CF5C2FF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47378" y="6427252"/>
            <a:ext cx="1155031" cy="430748"/>
          </a:xfrm>
          <a:prstGeom prst="rect">
            <a:avLst/>
          </a:prstGeom>
        </p:spPr>
      </p:pic>
      <p:pic>
        <p:nvPicPr>
          <p:cNvPr id="5" name="Picture 4" descr="A picture containing drawing&#10;&#10;Description automatically generated">
            <a:extLst>
              <a:ext uri="{FF2B5EF4-FFF2-40B4-BE49-F238E27FC236}">
                <a16:creationId xmlns="" xmlns:a16="http://schemas.microsoft.com/office/drawing/2014/main" id="{44D583C7-7B24-4F3F-9DEB-A32EBC5AA0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0094" y="0"/>
            <a:ext cx="1822315" cy="535020"/>
          </a:xfrm>
          <a:prstGeom prst="rect">
            <a:avLst/>
          </a:prstGeom>
        </p:spPr>
      </p:pic>
      <p:sp>
        <p:nvSpPr>
          <p:cNvPr id="6" name="TextBox 5">
            <a:extLst>
              <a:ext uri="{FF2B5EF4-FFF2-40B4-BE49-F238E27FC236}">
                <a16:creationId xmlns="" xmlns:a16="http://schemas.microsoft.com/office/drawing/2014/main" id="{AE6C0624-C667-B892-4488-B9F8116E69EA}"/>
              </a:ext>
            </a:extLst>
          </p:cNvPr>
          <p:cNvSpPr txBox="1"/>
          <p:nvPr/>
        </p:nvSpPr>
        <p:spPr>
          <a:xfrm>
            <a:off x="4137328" y="267510"/>
            <a:ext cx="3578925" cy="400110"/>
          </a:xfrm>
          <a:prstGeom prst="rect">
            <a:avLst/>
          </a:prstGeom>
          <a:solidFill>
            <a:schemeClr val="accent1"/>
          </a:solidFill>
          <a:ln>
            <a:noFill/>
          </a:ln>
          <a:effectLst>
            <a:glow rad="63500">
              <a:schemeClr val="accent2">
                <a:satMod val="175000"/>
                <a:alpha val="40000"/>
              </a:schemeClr>
            </a:glow>
            <a:outerShdw blurRad="44450" dist="27940" dir="5400000" algn="ctr">
              <a:srgbClr val="000000">
                <a:alpha val="32000"/>
              </a:srgbClr>
            </a:outerShdw>
            <a:reflection blurRad="6350" stA="50000" endA="300" endPos="55500" dist="50800" dir="5400000" sy="-100000" algn="bl" rotWithShape="0"/>
          </a:effectLst>
          <a:scene3d>
            <a:camera prst="orthographicFront">
              <a:rot lat="0" lon="0" rev="0"/>
            </a:camera>
            <a:lightRig rig="balanced" dir="t">
              <a:rot lat="0" lon="0" rev="8700000"/>
            </a:lightRig>
          </a:scene3d>
          <a:sp3d>
            <a:bevelT w="190500" h="38100"/>
          </a:sp3d>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b="1" i="1" kern="0" dirty="0">
                <a:effectLst>
                  <a:outerShdw blurRad="38100" dist="38100" dir="2700000" algn="tl">
                    <a:srgbClr val="000000">
                      <a:alpha val="43137"/>
                    </a:srgbClr>
                  </a:outerShdw>
                </a:effectLst>
              </a:rPr>
              <a:t>HIERARCHY</a:t>
            </a:r>
          </a:p>
        </p:txBody>
      </p:sp>
      <p:pic>
        <p:nvPicPr>
          <p:cNvPr id="2" name="Picture 1">
            <a:extLst>
              <a:ext uri="{FF2B5EF4-FFF2-40B4-BE49-F238E27FC236}">
                <a16:creationId xmlns="" xmlns:a16="http://schemas.microsoft.com/office/drawing/2014/main" id="{383369F5-DE8D-1255-D008-8FFC1D1F9937}"/>
              </a:ext>
            </a:extLst>
          </p:cNvPr>
          <p:cNvPicPr>
            <a:picLocks noChangeAspect="1"/>
          </p:cNvPicPr>
          <p:nvPr/>
        </p:nvPicPr>
        <p:blipFill rotWithShape="1">
          <a:blip r:embed="rId4"/>
          <a:srcRect b="7426"/>
          <a:stretch/>
        </p:blipFill>
        <p:spPr>
          <a:xfrm>
            <a:off x="1828800" y="967287"/>
            <a:ext cx="9753600" cy="52730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23715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Content Placeholder 6" descr="A close up of a sign&#10;&#10;Description automatically generated">
            <a:extLst>
              <a:ext uri="{FF2B5EF4-FFF2-40B4-BE49-F238E27FC236}">
                <a16:creationId xmlns="" xmlns:a16="http://schemas.microsoft.com/office/drawing/2014/main" id="{D83065CC-9D44-6AA1-65D2-B40CF5C2FF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47378" y="6427252"/>
            <a:ext cx="1155031" cy="430748"/>
          </a:xfrm>
          <a:prstGeom prst="rect">
            <a:avLst/>
          </a:prstGeom>
        </p:spPr>
      </p:pic>
      <p:pic>
        <p:nvPicPr>
          <p:cNvPr id="5" name="Picture 4" descr="A picture containing drawing&#10;&#10;Description automatically generated">
            <a:extLst>
              <a:ext uri="{FF2B5EF4-FFF2-40B4-BE49-F238E27FC236}">
                <a16:creationId xmlns="" xmlns:a16="http://schemas.microsoft.com/office/drawing/2014/main" id="{44D583C7-7B24-4F3F-9DEB-A32EBC5AA0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0094" y="0"/>
            <a:ext cx="1822315" cy="535020"/>
          </a:xfrm>
          <a:prstGeom prst="rect">
            <a:avLst/>
          </a:prstGeom>
        </p:spPr>
      </p:pic>
      <p:sp>
        <p:nvSpPr>
          <p:cNvPr id="6" name="TextBox 5">
            <a:extLst>
              <a:ext uri="{FF2B5EF4-FFF2-40B4-BE49-F238E27FC236}">
                <a16:creationId xmlns="" xmlns:a16="http://schemas.microsoft.com/office/drawing/2014/main" id="{AE6C0624-C667-B892-4488-B9F8116E69EA}"/>
              </a:ext>
            </a:extLst>
          </p:cNvPr>
          <p:cNvSpPr txBox="1"/>
          <p:nvPr/>
        </p:nvSpPr>
        <p:spPr>
          <a:xfrm>
            <a:off x="4241602" y="267510"/>
            <a:ext cx="3578925" cy="400110"/>
          </a:xfrm>
          <a:prstGeom prst="rect">
            <a:avLst/>
          </a:prstGeom>
          <a:solidFill>
            <a:schemeClr val="accent1"/>
          </a:solidFill>
          <a:ln>
            <a:noFill/>
          </a:ln>
          <a:effectLst>
            <a:glow rad="63500">
              <a:schemeClr val="accent2">
                <a:satMod val="175000"/>
                <a:alpha val="40000"/>
              </a:schemeClr>
            </a:glow>
            <a:outerShdw blurRad="44450" dist="27940" dir="5400000" algn="ctr">
              <a:srgbClr val="000000">
                <a:alpha val="32000"/>
              </a:srgbClr>
            </a:outerShdw>
            <a:reflection blurRad="6350" stA="50000" endA="300" endPos="55500" dist="50800" dir="5400000" sy="-100000" algn="bl" rotWithShape="0"/>
          </a:effectLst>
          <a:scene3d>
            <a:camera prst="orthographicFront">
              <a:rot lat="0" lon="0" rev="0"/>
            </a:camera>
            <a:lightRig rig="balanced" dir="t">
              <a:rot lat="0" lon="0" rev="8700000"/>
            </a:lightRig>
          </a:scene3d>
          <a:sp3d>
            <a:bevelT w="190500" h="38100"/>
          </a:sp3d>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b="1" i="1" kern="0" dirty="0">
                <a:effectLst>
                  <a:outerShdw blurRad="38100" dist="38100" dir="2700000" algn="tl">
                    <a:srgbClr val="000000">
                      <a:alpha val="43137"/>
                    </a:srgbClr>
                  </a:outerShdw>
                </a:effectLst>
              </a:rPr>
              <a:t>UI OF THE GAME</a:t>
            </a:r>
          </a:p>
        </p:txBody>
      </p:sp>
      <p:pic>
        <p:nvPicPr>
          <p:cNvPr id="2" name="Picture 1">
            <a:extLst>
              <a:ext uri="{FF2B5EF4-FFF2-40B4-BE49-F238E27FC236}">
                <a16:creationId xmlns="" xmlns:a16="http://schemas.microsoft.com/office/drawing/2014/main" id="{C6121015-A3AD-2BFD-7750-E162E8566A8A}"/>
              </a:ext>
            </a:extLst>
          </p:cNvPr>
          <p:cNvPicPr>
            <a:picLocks noChangeAspect="1"/>
          </p:cNvPicPr>
          <p:nvPr/>
        </p:nvPicPr>
        <p:blipFill rotWithShape="1">
          <a:blip r:embed="rId4"/>
          <a:srcRect b="7660"/>
          <a:stretch/>
        </p:blipFill>
        <p:spPr>
          <a:xfrm>
            <a:off x="1740896" y="943225"/>
            <a:ext cx="9689104" cy="53292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45363082"/>
      </p:ext>
    </p:extLst>
  </p:cSld>
  <p:clrMapOvr>
    <a:masterClrMapping/>
  </p:clrMapOvr>
</p:sld>
</file>

<file path=ppt/theme/theme1.xml><?xml version="1.0" encoding="utf-8"?>
<a:theme xmlns:a="http://schemas.openxmlformats.org/drawingml/2006/main" name="Wisp">
  <a:themeElements>
    <a:clrScheme name="Custom 4">
      <a:dk1>
        <a:sysClr val="windowText" lastClr="000000"/>
      </a:dk1>
      <a:lt1>
        <a:sysClr val="window" lastClr="FFFFFF"/>
      </a:lt1>
      <a:dk2>
        <a:srgbClr val="2C3C43"/>
      </a:dk2>
      <a:lt2>
        <a:srgbClr val="EBEBEB"/>
      </a:lt2>
      <a:accent1>
        <a:srgbClr val="C00000"/>
      </a:accent1>
      <a:accent2>
        <a:srgbClr val="EA7666"/>
      </a:accent2>
      <a:accent3>
        <a:srgbClr val="932313"/>
      </a:accent3>
      <a:accent4>
        <a:srgbClr val="FF0000"/>
      </a:accent4>
      <a:accent5>
        <a:srgbClr val="C42F1A"/>
      </a:accent5>
      <a:accent6>
        <a:srgbClr val="F8D1CC"/>
      </a:accent6>
      <a:hlink>
        <a:srgbClr val="C42F1A"/>
      </a:hlink>
      <a:folHlink>
        <a:srgbClr val="F1A499"/>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Wisp" id="{7CB32D59-10C0-40DD-B7BD-2E94284A981C}" vid="{F20B7C8E-B819-43F3-AAF9-EE50B1A83630}"/>
    </a:ext>
  </a:extLst>
</a:theme>
</file>

<file path=docProps/app.xml><?xml version="1.0" encoding="utf-8"?>
<Properties xmlns="http://schemas.openxmlformats.org/officeDocument/2006/extended-properties" xmlns:vt="http://schemas.openxmlformats.org/officeDocument/2006/docPropsVTypes">
  <Template>Wisp</Template>
  <TotalTime>120</TotalTime>
  <Words>272</Words>
  <Application>Microsoft Office PowerPoint</Application>
  <PresentationFormat>Custom</PresentationFormat>
  <Paragraphs>44</Paragraphs>
  <Slides>14</Slides>
  <Notes>0</Notes>
  <HiddenSlides>0</HiddenSlides>
  <MMClips>1</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Wisp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16010120191_FY_Karamchandani Anushka Sachin</dc:creator>
  <cp:lastModifiedBy>hp</cp:lastModifiedBy>
  <cp:revision>4</cp:revision>
  <dcterms:created xsi:type="dcterms:W3CDTF">2022-05-12T16:56:20Z</dcterms:created>
  <dcterms:modified xsi:type="dcterms:W3CDTF">2022-11-28T14:36:15Z</dcterms:modified>
</cp:coreProperties>
</file>